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4"/>
    <p:sldMasterId id="214748368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Hanken Grotesk Medium"/>
      <p:regular r:id="rId18"/>
      <p:bold r:id="rId19"/>
      <p:italic r:id="rId20"/>
      <p:boldItalic r:id="rId21"/>
    </p:embeddedFont>
    <p:embeddedFont>
      <p:font typeface="Hanken Grotesk"/>
      <p:regular r:id="rId22"/>
      <p:bold r:id="rId23"/>
      <p:italic r:id="rId24"/>
      <p:boldItalic r:id="rId25"/>
    </p:embeddedFont>
    <p:embeddedFont>
      <p:font typeface="Hanken Grotesk SemiBold"/>
      <p:regular r:id="rId26"/>
      <p:bold r:id="rId27"/>
      <p:italic r:id="rId28"/>
      <p:boldItalic r:id="rId29"/>
    </p:embeddedFont>
    <p:embeddedFont>
      <p:font typeface="Inter"/>
      <p:regular r:id="rId30"/>
      <p:bold r:id="rId31"/>
    </p:embeddedFont>
    <p:embeddedFont>
      <p:font typeface="Helvetica Neue"/>
      <p:regular r:id="rId32"/>
      <p:bold r:id="rId33"/>
      <p:italic r:id="rId34"/>
      <p:boldItalic r:id="rId35"/>
    </p:embeddedFont>
    <p:embeddedFont>
      <p:font typeface="Inter Medium"/>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ankenGroteskMedium-italic.fntdata"/><Relationship Id="rId22" Type="http://schemas.openxmlformats.org/officeDocument/2006/relationships/font" Target="fonts/HankenGrotesk-regular.fntdata"/><Relationship Id="rId21" Type="http://schemas.openxmlformats.org/officeDocument/2006/relationships/font" Target="fonts/HankenGroteskMedium-boldItalic.fntdata"/><Relationship Id="rId24" Type="http://schemas.openxmlformats.org/officeDocument/2006/relationships/font" Target="fonts/HankenGrotesk-italic.fntdata"/><Relationship Id="rId23" Type="http://schemas.openxmlformats.org/officeDocument/2006/relationships/font" Target="fonts/HankenGrotesk-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HankenGroteskSemiBold-regular.fntdata"/><Relationship Id="rId25" Type="http://schemas.openxmlformats.org/officeDocument/2006/relationships/font" Target="fonts/HankenGrotesk-boldItalic.fntdata"/><Relationship Id="rId28" Type="http://schemas.openxmlformats.org/officeDocument/2006/relationships/font" Target="fonts/HankenGroteskSemiBold-italic.fntdata"/><Relationship Id="rId27" Type="http://schemas.openxmlformats.org/officeDocument/2006/relationships/font" Target="fonts/HankenGroteskSemiBold-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HankenGroteskSemiBold-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Inter-bold.fntdata"/><Relationship Id="rId30" Type="http://schemas.openxmlformats.org/officeDocument/2006/relationships/font" Target="fonts/Inter-regular.fntdata"/><Relationship Id="rId11" Type="http://schemas.openxmlformats.org/officeDocument/2006/relationships/slide" Target="slides/slide5.xml"/><Relationship Id="rId33" Type="http://schemas.openxmlformats.org/officeDocument/2006/relationships/font" Target="fonts/HelveticaNeue-bold.fntdata"/><Relationship Id="rId10" Type="http://schemas.openxmlformats.org/officeDocument/2006/relationships/slide" Target="slides/slide4.xml"/><Relationship Id="rId32" Type="http://schemas.openxmlformats.org/officeDocument/2006/relationships/font" Target="fonts/HelveticaNeue-regular.fntdata"/><Relationship Id="rId13" Type="http://schemas.openxmlformats.org/officeDocument/2006/relationships/slide" Target="slides/slide7.xml"/><Relationship Id="rId35" Type="http://schemas.openxmlformats.org/officeDocument/2006/relationships/font" Target="fonts/HelveticaNeue-boldItalic.fntdata"/><Relationship Id="rId12" Type="http://schemas.openxmlformats.org/officeDocument/2006/relationships/slide" Target="slides/slide6.xml"/><Relationship Id="rId34" Type="http://schemas.openxmlformats.org/officeDocument/2006/relationships/font" Target="fonts/HelveticaNeue-italic.fntdata"/><Relationship Id="rId15" Type="http://schemas.openxmlformats.org/officeDocument/2006/relationships/slide" Target="slides/slide9.xml"/><Relationship Id="rId37" Type="http://schemas.openxmlformats.org/officeDocument/2006/relationships/font" Target="fonts/InterMedium-bold.fntdata"/><Relationship Id="rId14" Type="http://schemas.openxmlformats.org/officeDocument/2006/relationships/slide" Target="slides/slide8.xml"/><Relationship Id="rId36" Type="http://schemas.openxmlformats.org/officeDocument/2006/relationships/font" Target="fonts/InterMedium-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HankenGroteskMedium-bold.fntdata"/><Relationship Id="rId18" Type="http://schemas.openxmlformats.org/officeDocument/2006/relationships/font" Target="fonts/HankenGroteskMedium-regular.fntdata"/></Relationships>
</file>

<file path=ppt/media/image1.jpg>
</file>

<file path=ppt/media/image11.png>
</file>

<file path=ppt/media/image12.png>
</file>

<file path=ppt/media/image13.png>
</file>

<file path=ppt/media/image3.jpg>
</file>

<file path=ppt/media/image4.png>
</file>

<file path=ppt/media/image5.pn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 name="Google Shape;30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914400" y="1545450"/>
            <a:ext cx="5257800" cy="2052600"/>
          </a:xfrm>
          <a:prstGeom prst="rect">
            <a:avLst/>
          </a:prstGeom>
          <a:noFill/>
          <a:ln>
            <a:noFill/>
          </a:ln>
        </p:spPr>
        <p:txBody>
          <a:bodyPr anchorCtr="0" anchor="ctr" bIns="91425" lIns="0" spcFirstLastPara="1" rIns="91425" wrap="square" tIns="91425">
            <a:normAutofit/>
          </a:bodyPr>
          <a:lstStyle>
            <a:lvl1pPr lvl="0" algn="l">
              <a:lnSpc>
                <a:spcPct val="75000"/>
              </a:lnSpc>
              <a:spcBef>
                <a:spcPts val="0"/>
              </a:spcBef>
              <a:spcAft>
                <a:spcPts val="0"/>
              </a:spcAft>
              <a:buClr>
                <a:schemeClr val="dk1"/>
              </a:buClr>
              <a:buSzPts val="5200"/>
              <a:buNone/>
              <a:defRPr sz="5200">
                <a:solidFill>
                  <a:schemeClr val="dk1"/>
                </a:solidFill>
              </a:defRPr>
            </a:lvl1pPr>
            <a:lvl2pPr lvl="1" algn="l">
              <a:lnSpc>
                <a:spcPct val="75000"/>
              </a:lnSpc>
              <a:spcBef>
                <a:spcPts val="0"/>
              </a:spcBef>
              <a:spcAft>
                <a:spcPts val="0"/>
              </a:spcAft>
              <a:buClr>
                <a:schemeClr val="dk1"/>
              </a:buClr>
              <a:buSzPts val="5200"/>
              <a:buNone/>
              <a:defRPr sz="5200">
                <a:solidFill>
                  <a:schemeClr val="dk1"/>
                </a:solidFill>
              </a:defRPr>
            </a:lvl2pPr>
            <a:lvl3pPr lvl="2" algn="l">
              <a:lnSpc>
                <a:spcPct val="75000"/>
              </a:lnSpc>
              <a:spcBef>
                <a:spcPts val="0"/>
              </a:spcBef>
              <a:spcAft>
                <a:spcPts val="0"/>
              </a:spcAft>
              <a:buClr>
                <a:schemeClr val="dk1"/>
              </a:buClr>
              <a:buSzPts val="5200"/>
              <a:buNone/>
              <a:defRPr sz="5200">
                <a:solidFill>
                  <a:schemeClr val="dk1"/>
                </a:solidFill>
              </a:defRPr>
            </a:lvl3pPr>
            <a:lvl4pPr lvl="3" algn="l">
              <a:lnSpc>
                <a:spcPct val="75000"/>
              </a:lnSpc>
              <a:spcBef>
                <a:spcPts val="0"/>
              </a:spcBef>
              <a:spcAft>
                <a:spcPts val="0"/>
              </a:spcAft>
              <a:buClr>
                <a:schemeClr val="dk1"/>
              </a:buClr>
              <a:buSzPts val="5200"/>
              <a:buNone/>
              <a:defRPr sz="5200">
                <a:solidFill>
                  <a:schemeClr val="dk1"/>
                </a:solidFill>
              </a:defRPr>
            </a:lvl4pPr>
            <a:lvl5pPr lvl="4" algn="l">
              <a:lnSpc>
                <a:spcPct val="75000"/>
              </a:lnSpc>
              <a:spcBef>
                <a:spcPts val="0"/>
              </a:spcBef>
              <a:spcAft>
                <a:spcPts val="0"/>
              </a:spcAft>
              <a:buClr>
                <a:schemeClr val="dk1"/>
              </a:buClr>
              <a:buSzPts val="5200"/>
              <a:buNone/>
              <a:defRPr sz="5200">
                <a:solidFill>
                  <a:schemeClr val="dk1"/>
                </a:solidFill>
              </a:defRPr>
            </a:lvl5pPr>
            <a:lvl6pPr lvl="5" algn="l">
              <a:lnSpc>
                <a:spcPct val="75000"/>
              </a:lnSpc>
              <a:spcBef>
                <a:spcPts val="0"/>
              </a:spcBef>
              <a:spcAft>
                <a:spcPts val="0"/>
              </a:spcAft>
              <a:buClr>
                <a:schemeClr val="dk1"/>
              </a:buClr>
              <a:buSzPts val="5200"/>
              <a:buNone/>
              <a:defRPr sz="5200">
                <a:solidFill>
                  <a:schemeClr val="dk1"/>
                </a:solidFill>
              </a:defRPr>
            </a:lvl6pPr>
            <a:lvl7pPr lvl="6" algn="l">
              <a:lnSpc>
                <a:spcPct val="75000"/>
              </a:lnSpc>
              <a:spcBef>
                <a:spcPts val="0"/>
              </a:spcBef>
              <a:spcAft>
                <a:spcPts val="0"/>
              </a:spcAft>
              <a:buClr>
                <a:schemeClr val="dk1"/>
              </a:buClr>
              <a:buSzPts val="5200"/>
              <a:buNone/>
              <a:defRPr sz="5200">
                <a:solidFill>
                  <a:schemeClr val="dk1"/>
                </a:solidFill>
              </a:defRPr>
            </a:lvl7pPr>
            <a:lvl8pPr lvl="7" algn="l">
              <a:lnSpc>
                <a:spcPct val="75000"/>
              </a:lnSpc>
              <a:spcBef>
                <a:spcPts val="0"/>
              </a:spcBef>
              <a:spcAft>
                <a:spcPts val="0"/>
              </a:spcAft>
              <a:buClr>
                <a:schemeClr val="dk1"/>
              </a:buClr>
              <a:buSzPts val="5200"/>
              <a:buNone/>
              <a:defRPr sz="5200">
                <a:solidFill>
                  <a:schemeClr val="dk1"/>
                </a:solidFill>
              </a:defRPr>
            </a:lvl8pPr>
            <a:lvl9pPr lvl="8" algn="l">
              <a:lnSpc>
                <a:spcPct val="75000"/>
              </a:lnSpc>
              <a:spcBef>
                <a:spcPts val="0"/>
              </a:spcBef>
              <a:spcAft>
                <a:spcPts val="0"/>
              </a:spcAft>
              <a:buClr>
                <a:schemeClr val="dk1"/>
              </a:buClr>
              <a:buSzPts val="5200"/>
              <a:buNone/>
              <a:defRPr sz="5200">
                <a:solidFill>
                  <a:schemeClr val="dk1"/>
                </a:solidFill>
              </a:defRPr>
            </a:lvl9pPr>
          </a:lstStyle>
          <a:p/>
        </p:txBody>
      </p:sp>
      <p:sp>
        <p:nvSpPr>
          <p:cNvPr id="11" name="Google Shape;11;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2" name="Google Shape;12;p2"/>
          <p:cNvSpPr txBox="1"/>
          <p:nvPr>
            <p:ph idx="1" type="subTitle"/>
          </p:nvPr>
        </p:nvSpPr>
        <p:spPr>
          <a:xfrm>
            <a:off x="914400" y="3278275"/>
            <a:ext cx="4680900" cy="451800"/>
          </a:xfrm>
          <a:prstGeom prst="rect">
            <a:avLst/>
          </a:prstGeom>
          <a:noFill/>
          <a:ln>
            <a:noFill/>
          </a:ln>
        </p:spPr>
        <p:txBody>
          <a:bodyPr anchorCtr="0" anchor="b" bIns="91425" lIns="0" spcFirstLastPara="1" rIns="91425" wrap="square" tIns="91425">
            <a:normAutofit/>
          </a:bodyPr>
          <a:lstStyle>
            <a:lvl1pPr lvl="0" algn="l">
              <a:lnSpc>
                <a:spcPct val="100000"/>
              </a:lnSpc>
              <a:spcBef>
                <a:spcPts val="0"/>
              </a:spcBef>
              <a:spcAft>
                <a:spcPts val="0"/>
              </a:spcAft>
              <a:buClr>
                <a:schemeClr val="dk1"/>
              </a:buClr>
              <a:buSzPts val="1400"/>
              <a:buNone/>
              <a:defRPr/>
            </a:lvl1pPr>
            <a:lvl2pPr lvl="1" algn="l">
              <a:lnSpc>
                <a:spcPct val="100000"/>
              </a:lnSpc>
              <a:spcBef>
                <a:spcPts val="0"/>
              </a:spcBef>
              <a:spcAft>
                <a:spcPts val="0"/>
              </a:spcAft>
              <a:buClr>
                <a:schemeClr val="dk1"/>
              </a:buClr>
              <a:buSzPts val="1800"/>
              <a:buNone/>
              <a:defRPr sz="1800"/>
            </a:lvl2pPr>
            <a:lvl3pPr lvl="2" algn="l">
              <a:lnSpc>
                <a:spcPct val="100000"/>
              </a:lnSpc>
              <a:spcBef>
                <a:spcPts val="0"/>
              </a:spcBef>
              <a:spcAft>
                <a:spcPts val="0"/>
              </a:spcAft>
              <a:buClr>
                <a:schemeClr val="dk1"/>
              </a:buClr>
              <a:buSzPts val="1800"/>
              <a:buNone/>
              <a:defRPr sz="1800"/>
            </a:lvl3pPr>
            <a:lvl4pPr lvl="3" algn="l">
              <a:lnSpc>
                <a:spcPct val="100000"/>
              </a:lnSpc>
              <a:spcBef>
                <a:spcPts val="0"/>
              </a:spcBef>
              <a:spcAft>
                <a:spcPts val="0"/>
              </a:spcAft>
              <a:buClr>
                <a:schemeClr val="dk1"/>
              </a:buClr>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3" name="Google Shape;13;p2"/>
          <p:cNvSpPr txBox="1"/>
          <p:nvPr>
            <p:ph idx="2" type="subTitle"/>
          </p:nvPr>
        </p:nvSpPr>
        <p:spPr>
          <a:xfrm>
            <a:off x="914400" y="4120200"/>
            <a:ext cx="17271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900"/>
              <a:buFont typeface="Hanken Grotesk"/>
              <a:buNone/>
              <a:defRPr sz="900">
                <a:latin typeface="Hanken Grotesk"/>
                <a:ea typeface="Hanken Grotesk"/>
                <a:cs typeface="Hanken Grotesk"/>
                <a:sym typeface="Hanken Grotesk"/>
              </a:defRPr>
            </a:lvl1pPr>
            <a:lvl2pPr lvl="1" algn="l">
              <a:lnSpc>
                <a:spcPct val="100000"/>
              </a:lnSpc>
              <a:spcBef>
                <a:spcPts val="0"/>
              </a:spcBef>
              <a:spcAft>
                <a:spcPts val="0"/>
              </a:spcAft>
              <a:buClr>
                <a:schemeClr val="dk1"/>
              </a:buClr>
              <a:buSzPts val="1300"/>
              <a:buFont typeface="Hanken Grotesk"/>
              <a:buNone/>
              <a:defRPr sz="1300">
                <a:latin typeface="Hanken Grotesk"/>
                <a:ea typeface="Hanken Grotesk"/>
                <a:cs typeface="Hanken Grotesk"/>
                <a:sym typeface="Hanken Grotesk"/>
              </a:defRPr>
            </a:lvl2pPr>
            <a:lvl3pPr lvl="2" algn="l">
              <a:lnSpc>
                <a:spcPct val="100000"/>
              </a:lnSpc>
              <a:spcBef>
                <a:spcPts val="0"/>
              </a:spcBef>
              <a:spcAft>
                <a:spcPts val="0"/>
              </a:spcAft>
              <a:buClr>
                <a:schemeClr val="dk1"/>
              </a:buClr>
              <a:buSzPts val="1300"/>
              <a:buFont typeface="Hanken Grotesk"/>
              <a:buNone/>
              <a:defRPr sz="1300">
                <a:latin typeface="Hanken Grotesk"/>
                <a:ea typeface="Hanken Grotesk"/>
                <a:cs typeface="Hanken Grotesk"/>
                <a:sym typeface="Hanken Grotesk"/>
              </a:defRPr>
            </a:lvl3pPr>
            <a:lvl4pPr lvl="3" algn="l">
              <a:lnSpc>
                <a:spcPct val="100000"/>
              </a:lnSpc>
              <a:spcBef>
                <a:spcPts val="0"/>
              </a:spcBef>
              <a:spcAft>
                <a:spcPts val="0"/>
              </a:spcAft>
              <a:buClr>
                <a:schemeClr val="dk1"/>
              </a:buClr>
              <a:buSzPts val="1300"/>
              <a:buFont typeface="Hanken Grotesk"/>
              <a:buNone/>
              <a:defRPr sz="1300">
                <a:latin typeface="Hanken Grotesk"/>
                <a:ea typeface="Hanken Grotesk"/>
                <a:cs typeface="Hanken Grotesk"/>
                <a:sym typeface="Hanken Grotesk"/>
              </a:defRPr>
            </a:lvl4pPr>
            <a:lvl5pPr lvl="4" algn="l">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5pPr>
            <a:lvl6pPr lvl="5" algn="l">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6pPr>
            <a:lvl7pPr lvl="6" algn="l">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7pPr>
            <a:lvl8pPr lvl="7" algn="l">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8pPr>
            <a:lvl9pPr lvl="8" algn="l">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1">
  <p:cSld name="TITLE_AND_BODY_2_1">
    <p:spTree>
      <p:nvGrpSpPr>
        <p:cNvPr id="55" name="Shape 55"/>
        <p:cNvGrpSpPr/>
        <p:nvPr/>
      </p:nvGrpSpPr>
      <p:grpSpPr>
        <a:xfrm>
          <a:off x="0" y="0"/>
          <a:ext cx="0" cy="0"/>
          <a:chOff x="0" y="0"/>
          <a:chExt cx="0" cy="0"/>
        </a:xfrm>
      </p:grpSpPr>
      <p:sp>
        <p:nvSpPr>
          <p:cNvPr id="56" name="Google Shape;56;p11"/>
          <p:cNvSpPr txBox="1"/>
          <p:nvPr>
            <p:ph idx="1" type="body"/>
          </p:nvPr>
        </p:nvSpPr>
        <p:spPr>
          <a:xfrm>
            <a:off x="4572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57" name="Google Shape;5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58" name="Google Shape;58;p11"/>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59" name="Google Shape;59;p11"/>
          <p:cNvSpPr txBox="1"/>
          <p:nvPr>
            <p:ph idx="2" type="body"/>
          </p:nvPr>
        </p:nvSpPr>
        <p:spPr>
          <a:xfrm>
            <a:off x="31951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60" name="Google Shape;60;p11"/>
          <p:cNvSpPr txBox="1"/>
          <p:nvPr>
            <p:ph idx="3" type="body"/>
          </p:nvPr>
        </p:nvSpPr>
        <p:spPr>
          <a:xfrm>
            <a:off x="59330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61" name="Google Shape;61;p11"/>
          <p:cNvSpPr txBox="1"/>
          <p:nvPr>
            <p:ph idx="4" type="subTitle"/>
          </p:nvPr>
        </p:nvSpPr>
        <p:spPr>
          <a:xfrm>
            <a:off x="458525"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
        <p:nvSpPr>
          <p:cNvPr id="62" name="Google Shape;62;p11"/>
          <p:cNvSpPr txBox="1"/>
          <p:nvPr>
            <p:ph idx="5" type="subTitle"/>
          </p:nvPr>
        </p:nvSpPr>
        <p:spPr>
          <a:xfrm>
            <a:off x="3195100"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
        <p:nvSpPr>
          <p:cNvPr id="63" name="Google Shape;63;p11"/>
          <p:cNvSpPr txBox="1"/>
          <p:nvPr>
            <p:ph idx="6" type="subTitle"/>
          </p:nvPr>
        </p:nvSpPr>
        <p:spPr>
          <a:xfrm>
            <a:off x="5931675"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_AND_BODY_1">
    <p:bg>
      <p:bgPr>
        <a:solidFill>
          <a:schemeClr val="lt2"/>
        </a:solidFill>
      </p:bgPr>
    </p:bg>
    <p:spTree>
      <p:nvGrpSpPr>
        <p:cNvPr id="64" name="Shape 64"/>
        <p:cNvGrpSpPr/>
        <p:nvPr/>
      </p:nvGrpSpPr>
      <p:grpSpPr>
        <a:xfrm>
          <a:off x="0" y="0"/>
          <a:ext cx="0" cy="0"/>
          <a:chOff x="0" y="0"/>
          <a:chExt cx="0" cy="0"/>
        </a:xfrm>
      </p:grpSpPr>
      <p:sp>
        <p:nvSpPr>
          <p:cNvPr id="65" name="Google Shape;65;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66" name="Google Shape;66;p12"/>
          <p:cNvSpPr txBox="1"/>
          <p:nvPr>
            <p:ph type="ctrTitle"/>
          </p:nvPr>
        </p:nvSpPr>
        <p:spPr>
          <a:xfrm>
            <a:off x="914400" y="1545450"/>
            <a:ext cx="5257800" cy="2052600"/>
          </a:xfrm>
          <a:prstGeom prst="rect">
            <a:avLst/>
          </a:prstGeom>
          <a:noFill/>
          <a:ln>
            <a:noFill/>
          </a:ln>
        </p:spPr>
        <p:txBody>
          <a:bodyPr anchorCtr="0" anchor="ctr" bIns="91425" lIns="0" spcFirstLastPara="1" rIns="91425" wrap="square" tIns="91425">
            <a:normAutofit/>
          </a:bodyPr>
          <a:lstStyle>
            <a:lvl1pPr lvl="0" algn="l">
              <a:lnSpc>
                <a:spcPct val="75000"/>
              </a:lnSpc>
              <a:spcBef>
                <a:spcPts val="0"/>
              </a:spcBef>
              <a:spcAft>
                <a:spcPts val="0"/>
              </a:spcAft>
              <a:buClr>
                <a:schemeClr val="dk1"/>
              </a:buClr>
              <a:buSzPts val="2200"/>
              <a:buNone/>
              <a:defRPr sz="2200">
                <a:solidFill>
                  <a:schemeClr val="dk1"/>
                </a:solidFill>
              </a:defRPr>
            </a:lvl1pPr>
            <a:lvl2pPr lvl="1" algn="l">
              <a:lnSpc>
                <a:spcPct val="75000"/>
              </a:lnSpc>
              <a:spcBef>
                <a:spcPts val="0"/>
              </a:spcBef>
              <a:spcAft>
                <a:spcPts val="0"/>
              </a:spcAft>
              <a:buClr>
                <a:schemeClr val="dk1"/>
              </a:buClr>
              <a:buSzPts val="2200"/>
              <a:buNone/>
              <a:defRPr sz="2200">
                <a:solidFill>
                  <a:schemeClr val="dk1"/>
                </a:solidFill>
              </a:defRPr>
            </a:lvl2pPr>
            <a:lvl3pPr lvl="2" algn="l">
              <a:lnSpc>
                <a:spcPct val="75000"/>
              </a:lnSpc>
              <a:spcBef>
                <a:spcPts val="0"/>
              </a:spcBef>
              <a:spcAft>
                <a:spcPts val="0"/>
              </a:spcAft>
              <a:buClr>
                <a:schemeClr val="dk1"/>
              </a:buClr>
              <a:buSzPts val="2200"/>
              <a:buNone/>
              <a:defRPr sz="2200">
                <a:solidFill>
                  <a:schemeClr val="dk1"/>
                </a:solidFill>
              </a:defRPr>
            </a:lvl3pPr>
            <a:lvl4pPr lvl="3" algn="l">
              <a:lnSpc>
                <a:spcPct val="75000"/>
              </a:lnSpc>
              <a:spcBef>
                <a:spcPts val="0"/>
              </a:spcBef>
              <a:spcAft>
                <a:spcPts val="0"/>
              </a:spcAft>
              <a:buClr>
                <a:schemeClr val="dk1"/>
              </a:buClr>
              <a:buSzPts val="2200"/>
              <a:buNone/>
              <a:defRPr sz="2200">
                <a:solidFill>
                  <a:schemeClr val="dk1"/>
                </a:solidFill>
              </a:defRPr>
            </a:lvl4pPr>
            <a:lvl5pPr lvl="4" algn="l">
              <a:lnSpc>
                <a:spcPct val="75000"/>
              </a:lnSpc>
              <a:spcBef>
                <a:spcPts val="0"/>
              </a:spcBef>
              <a:spcAft>
                <a:spcPts val="0"/>
              </a:spcAft>
              <a:buClr>
                <a:schemeClr val="dk1"/>
              </a:buClr>
              <a:buSzPts val="2200"/>
              <a:buNone/>
              <a:defRPr sz="2200">
                <a:solidFill>
                  <a:schemeClr val="dk1"/>
                </a:solidFill>
              </a:defRPr>
            </a:lvl5pPr>
            <a:lvl6pPr lvl="5" algn="l">
              <a:lnSpc>
                <a:spcPct val="75000"/>
              </a:lnSpc>
              <a:spcBef>
                <a:spcPts val="0"/>
              </a:spcBef>
              <a:spcAft>
                <a:spcPts val="0"/>
              </a:spcAft>
              <a:buClr>
                <a:schemeClr val="dk1"/>
              </a:buClr>
              <a:buSzPts val="2200"/>
              <a:buNone/>
              <a:defRPr sz="2200">
                <a:solidFill>
                  <a:schemeClr val="dk1"/>
                </a:solidFill>
              </a:defRPr>
            </a:lvl6pPr>
            <a:lvl7pPr lvl="6" algn="l">
              <a:lnSpc>
                <a:spcPct val="75000"/>
              </a:lnSpc>
              <a:spcBef>
                <a:spcPts val="0"/>
              </a:spcBef>
              <a:spcAft>
                <a:spcPts val="0"/>
              </a:spcAft>
              <a:buClr>
                <a:schemeClr val="dk1"/>
              </a:buClr>
              <a:buSzPts val="2200"/>
              <a:buNone/>
              <a:defRPr sz="2200">
                <a:solidFill>
                  <a:schemeClr val="dk1"/>
                </a:solidFill>
              </a:defRPr>
            </a:lvl7pPr>
            <a:lvl8pPr lvl="7" algn="l">
              <a:lnSpc>
                <a:spcPct val="75000"/>
              </a:lnSpc>
              <a:spcBef>
                <a:spcPts val="0"/>
              </a:spcBef>
              <a:spcAft>
                <a:spcPts val="0"/>
              </a:spcAft>
              <a:buClr>
                <a:schemeClr val="dk1"/>
              </a:buClr>
              <a:buSzPts val="2200"/>
              <a:buNone/>
              <a:defRPr sz="2200">
                <a:solidFill>
                  <a:schemeClr val="dk1"/>
                </a:solidFill>
              </a:defRPr>
            </a:lvl8pPr>
            <a:lvl9pPr lvl="8" algn="l">
              <a:lnSpc>
                <a:spcPct val="75000"/>
              </a:lnSpc>
              <a:spcBef>
                <a:spcPts val="0"/>
              </a:spcBef>
              <a:spcAft>
                <a:spcPts val="0"/>
              </a:spcAft>
              <a:buClr>
                <a:schemeClr val="dk1"/>
              </a:buClr>
              <a:buSzPts val="2200"/>
              <a:buNone/>
              <a:defRPr sz="2200">
                <a:solidFill>
                  <a:schemeClr val="dk1"/>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7" name="Shape 67"/>
        <p:cNvGrpSpPr/>
        <p:nvPr/>
      </p:nvGrpSpPr>
      <p:grpSpPr>
        <a:xfrm>
          <a:off x="0" y="0"/>
          <a:ext cx="0" cy="0"/>
          <a:chOff x="0" y="0"/>
          <a:chExt cx="0" cy="0"/>
        </a:xfrm>
      </p:grpSpPr>
      <p:sp>
        <p:nvSpPr>
          <p:cNvPr id="68" name="Google Shape;68;p13"/>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69" name="Google Shape;69;p13"/>
          <p:cNvSpPr txBox="1"/>
          <p:nvPr>
            <p:ph idx="1" type="body"/>
          </p:nvPr>
        </p:nvSpPr>
        <p:spPr>
          <a:xfrm>
            <a:off x="457200" y="1389600"/>
            <a:ext cx="56034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00000"/>
              </a:lnSpc>
              <a:spcBef>
                <a:spcPts val="0"/>
              </a:spcBef>
              <a:spcAft>
                <a:spcPts val="0"/>
              </a:spcAft>
              <a:buSzPts val="1200"/>
              <a:buFont typeface="Inter"/>
              <a:buChar char="•"/>
              <a:defRPr sz="1200">
                <a:latin typeface="Inter"/>
                <a:ea typeface="Inter"/>
                <a:cs typeface="Inter"/>
                <a:sym typeface="Inter"/>
              </a:defRPr>
            </a:lvl1pPr>
            <a:lvl2pPr indent="-304800" lvl="1" marL="914400" algn="l">
              <a:lnSpc>
                <a:spcPct val="100000"/>
              </a:lnSpc>
              <a:spcBef>
                <a:spcPts val="800"/>
              </a:spcBef>
              <a:spcAft>
                <a:spcPts val="0"/>
              </a:spcAft>
              <a:buSzPts val="1200"/>
              <a:buFont typeface="Inter"/>
              <a:buChar char="•"/>
              <a:defRPr sz="1200">
                <a:latin typeface="Inter"/>
                <a:ea typeface="Inter"/>
                <a:cs typeface="Inter"/>
                <a:sym typeface="Inter"/>
              </a:defRPr>
            </a:lvl2pPr>
            <a:lvl3pPr indent="-304800" lvl="2" marL="1371600" algn="l">
              <a:lnSpc>
                <a:spcPct val="100000"/>
              </a:lnSpc>
              <a:spcBef>
                <a:spcPts val="800"/>
              </a:spcBef>
              <a:spcAft>
                <a:spcPts val="0"/>
              </a:spcAft>
              <a:buSzPts val="1200"/>
              <a:buFont typeface="Inter"/>
              <a:buChar char="•"/>
              <a:defRPr sz="1200">
                <a:latin typeface="Inter"/>
                <a:ea typeface="Inter"/>
                <a:cs typeface="Inter"/>
                <a:sym typeface="Inter"/>
              </a:defRPr>
            </a:lvl3pPr>
            <a:lvl4pPr indent="-304800" lvl="3" marL="1828800" algn="l">
              <a:lnSpc>
                <a:spcPct val="100000"/>
              </a:lnSpc>
              <a:spcBef>
                <a:spcPts val="800"/>
              </a:spcBef>
              <a:spcAft>
                <a:spcPts val="0"/>
              </a:spcAft>
              <a:buSzPts val="1200"/>
              <a:buFont typeface="Inter"/>
              <a:buChar char="•"/>
              <a:defRPr sz="1200">
                <a:latin typeface="Inter"/>
                <a:ea typeface="Inter"/>
                <a:cs typeface="Inter"/>
                <a:sym typeface="Inter"/>
              </a:defRPr>
            </a:lvl4pPr>
            <a:lvl5pPr indent="-304800" lvl="4" marL="2286000" algn="l">
              <a:lnSpc>
                <a:spcPct val="100000"/>
              </a:lnSpc>
              <a:spcBef>
                <a:spcPts val="800"/>
              </a:spcBef>
              <a:spcAft>
                <a:spcPts val="0"/>
              </a:spcAft>
              <a:buSzPts val="1200"/>
              <a:buFont typeface="Inter"/>
              <a:buChar char="•"/>
              <a:defRPr sz="1200">
                <a:latin typeface="Inter"/>
                <a:ea typeface="Inter"/>
                <a:cs typeface="Inter"/>
                <a:sym typeface="Inter"/>
              </a:defRPr>
            </a:lvl5pPr>
            <a:lvl6pPr indent="-304800" lvl="5" marL="2743200" algn="l">
              <a:lnSpc>
                <a:spcPct val="100000"/>
              </a:lnSpc>
              <a:spcBef>
                <a:spcPts val="800"/>
              </a:spcBef>
              <a:spcAft>
                <a:spcPts val="0"/>
              </a:spcAft>
              <a:buSzPts val="1200"/>
              <a:buFont typeface="Inter"/>
              <a:buChar char="•"/>
              <a:defRPr sz="1200">
                <a:latin typeface="Inter"/>
                <a:ea typeface="Inter"/>
                <a:cs typeface="Inter"/>
                <a:sym typeface="Inter"/>
              </a:defRPr>
            </a:lvl6pPr>
            <a:lvl7pPr indent="-304800" lvl="6" marL="3200400" algn="l">
              <a:lnSpc>
                <a:spcPct val="100000"/>
              </a:lnSpc>
              <a:spcBef>
                <a:spcPts val="800"/>
              </a:spcBef>
              <a:spcAft>
                <a:spcPts val="0"/>
              </a:spcAft>
              <a:buSzPts val="1200"/>
              <a:buFont typeface="Inter"/>
              <a:buChar char="•"/>
              <a:defRPr sz="1200">
                <a:latin typeface="Inter"/>
                <a:ea typeface="Inter"/>
                <a:cs typeface="Inter"/>
                <a:sym typeface="Inter"/>
              </a:defRPr>
            </a:lvl7pPr>
            <a:lvl8pPr indent="-304800" lvl="7" marL="3657600" algn="l">
              <a:lnSpc>
                <a:spcPct val="100000"/>
              </a:lnSpc>
              <a:spcBef>
                <a:spcPts val="800"/>
              </a:spcBef>
              <a:spcAft>
                <a:spcPts val="0"/>
              </a:spcAft>
              <a:buSzPts val="1200"/>
              <a:buFont typeface="Inter"/>
              <a:buChar char="•"/>
              <a:defRPr sz="1200">
                <a:latin typeface="Inter"/>
                <a:ea typeface="Inter"/>
                <a:cs typeface="Inter"/>
                <a:sym typeface="Inter"/>
              </a:defRPr>
            </a:lvl8pPr>
            <a:lvl9pPr indent="-304800" lvl="8" marL="4114800" algn="l">
              <a:lnSpc>
                <a:spcPct val="100000"/>
              </a:lnSpc>
              <a:spcBef>
                <a:spcPts val="800"/>
              </a:spcBef>
              <a:spcAft>
                <a:spcPts val="800"/>
              </a:spcAft>
              <a:buSzPts val="1200"/>
              <a:buFont typeface="Inter"/>
              <a:buChar char="•"/>
              <a:defRPr sz="1200">
                <a:latin typeface="Inter"/>
                <a:ea typeface="Inter"/>
                <a:cs typeface="Inter"/>
                <a:sym typeface="Inter"/>
              </a:defRPr>
            </a:lvl9pPr>
          </a:lstStyle>
          <a:p/>
        </p:txBody>
      </p:sp>
      <p:sp>
        <p:nvSpPr>
          <p:cNvPr id="70" name="Google Shape;70;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ONE_COLUMN_TEXT_1">
    <p:spTree>
      <p:nvGrpSpPr>
        <p:cNvPr id="71" name="Shape 71"/>
        <p:cNvGrpSpPr/>
        <p:nvPr/>
      </p:nvGrpSpPr>
      <p:grpSpPr>
        <a:xfrm>
          <a:off x="0" y="0"/>
          <a:ext cx="0" cy="0"/>
          <a:chOff x="0" y="0"/>
          <a:chExt cx="0" cy="0"/>
        </a:xfrm>
      </p:grpSpPr>
      <p:sp>
        <p:nvSpPr>
          <p:cNvPr id="72" name="Google Shape;72;p14"/>
          <p:cNvSpPr txBox="1"/>
          <p:nvPr>
            <p:ph type="title"/>
          </p:nvPr>
        </p:nvSpPr>
        <p:spPr>
          <a:xfrm>
            <a:off x="457200" y="219390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73" name="Google Shape;73;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74" name="Shape 74"/>
        <p:cNvGrpSpPr/>
        <p:nvPr/>
      </p:nvGrpSpPr>
      <p:grpSpPr>
        <a:xfrm>
          <a:off x="0" y="0"/>
          <a:ext cx="0" cy="0"/>
          <a:chOff x="0" y="0"/>
          <a:chExt cx="0" cy="0"/>
        </a:xfrm>
      </p:grpSpPr>
      <p:sp>
        <p:nvSpPr>
          <p:cNvPr id="75" name="Google Shape;75;p15"/>
          <p:cNvSpPr txBox="1"/>
          <p:nvPr>
            <p:ph type="title"/>
          </p:nvPr>
        </p:nvSpPr>
        <p:spPr>
          <a:xfrm>
            <a:off x="917050" y="450150"/>
            <a:ext cx="5249700" cy="4090800"/>
          </a:xfrm>
          <a:prstGeom prst="rect">
            <a:avLst/>
          </a:prstGeom>
          <a:noFill/>
          <a:ln>
            <a:noFill/>
          </a:ln>
        </p:spPr>
        <p:txBody>
          <a:bodyPr anchorCtr="0" anchor="ctr" bIns="91425" lIns="0" spcFirstLastPara="1" rIns="91425" wrap="square" tIns="91425">
            <a:normAutofit/>
          </a:bodyPr>
          <a:lstStyle>
            <a:lvl1pPr lvl="0" algn="l">
              <a:lnSpc>
                <a:spcPct val="75000"/>
              </a:lnSpc>
              <a:spcBef>
                <a:spcPts val="0"/>
              </a:spcBef>
              <a:spcAft>
                <a:spcPts val="0"/>
              </a:spcAft>
              <a:buClr>
                <a:schemeClr val="accent6"/>
              </a:buClr>
              <a:buSzPts val="4800"/>
              <a:buNone/>
              <a:defRPr sz="4800">
                <a:solidFill>
                  <a:schemeClr val="accent6"/>
                </a:solidFill>
              </a:defRPr>
            </a:lvl1pPr>
            <a:lvl2pPr lvl="1" algn="l">
              <a:lnSpc>
                <a:spcPct val="75000"/>
              </a:lnSpc>
              <a:spcBef>
                <a:spcPts val="0"/>
              </a:spcBef>
              <a:spcAft>
                <a:spcPts val="0"/>
              </a:spcAft>
              <a:buClr>
                <a:schemeClr val="accent6"/>
              </a:buClr>
              <a:buSzPts val="4800"/>
              <a:buNone/>
              <a:defRPr sz="4800">
                <a:solidFill>
                  <a:schemeClr val="accent6"/>
                </a:solidFill>
              </a:defRPr>
            </a:lvl2pPr>
            <a:lvl3pPr lvl="2" algn="l">
              <a:lnSpc>
                <a:spcPct val="75000"/>
              </a:lnSpc>
              <a:spcBef>
                <a:spcPts val="0"/>
              </a:spcBef>
              <a:spcAft>
                <a:spcPts val="0"/>
              </a:spcAft>
              <a:buClr>
                <a:schemeClr val="accent6"/>
              </a:buClr>
              <a:buSzPts val="4800"/>
              <a:buNone/>
              <a:defRPr sz="4800">
                <a:solidFill>
                  <a:schemeClr val="accent6"/>
                </a:solidFill>
              </a:defRPr>
            </a:lvl3pPr>
            <a:lvl4pPr lvl="3" algn="l">
              <a:lnSpc>
                <a:spcPct val="75000"/>
              </a:lnSpc>
              <a:spcBef>
                <a:spcPts val="0"/>
              </a:spcBef>
              <a:spcAft>
                <a:spcPts val="0"/>
              </a:spcAft>
              <a:buClr>
                <a:schemeClr val="accent6"/>
              </a:buClr>
              <a:buSzPts val="4800"/>
              <a:buNone/>
              <a:defRPr sz="4800">
                <a:solidFill>
                  <a:schemeClr val="accent6"/>
                </a:solidFill>
              </a:defRPr>
            </a:lvl4pPr>
            <a:lvl5pPr lvl="4" algn="l">
              <a:lnSpc>
                <a:spcPct val="75000"/>
              </a:lnSpc>
              <a:spcBef>
                <a:spcPts val="0"/>
              </a:spcBef>
              <a:spcAft>
                <a:spcPts val="0"/>
              </a:spcAft>
              <a:buClr>
                <a:schemeClr val="accent6"/>
              </a:buClr>
              <a:buSzPts val="4800"/>
              <a:buNone/>
              <a:defRPr sz="4800">
                <a:solidFill>
                  <a:schemeClr val="accent6"/>
                </a:solidFill>
              </a:defRPr>
            </a:lvl5pPr>
            <a:lvl6pPr lvl="5" algn="l">
              <a:lnSpc>
                <a:spcPct val="75000"/>
              </a:lnSpc>
              <a:spcBef>
                <a:spcPts val="0"/>
              </a:spcBef>
              <a:spcAft>
                <a:spcPts val="0"/>
              </a:spcAft>
              <a:buClr>
                <a:schemeClr val="accent6"/>
              </a:buClr>
              <a:buSzPts val="4800"/>
              <a:buNone/>
              <a:defRPr sz="4800">
                <a:solidFill>
                  <a:schemeClr val="accent6"/>
                </a:solidFill>
              </a:defRPr>
            </a:lvl6pPr>
            <a:lvl7pPr lvl="6" algn="l">
              <a:lnSpc>
                <a:spcPct val="75000"/>
              </a:lnSpc>
              <a:spcBef>
                <a:spcPts val="0"/>
              </a:spcBef>
              <a:spcAft>
                <a:spcPts val="0"/>
              </a:spcAft>
              <a:buClr>
                <a:schemeClr val="accent6"/>
              </a:buClr>
              <a:buSzPts val="4800"/>
              <a:buNone/>
              <a:defRPr sz="4800">
                <a:solidFill>
                  <a:schemeClr val="accent6"/>
                </a:solidFill>
              </a:defRPr>
            </a:lvl7pPr>
            <a:lvl8pPr lvl="7" algn="l">
              <a:lnSpc>
                <a:spcPct val="75000"/>
              </a:lnSpc>
              <a:spcBef>
                <a:spcPts val="0"/>
              </a:spcBef>
              <a:spcAft>
                <a:spcPts val="0"/>
              </a:spcAft>
              <a:buClr>
                <a:schemeClr val="accent6"/>
              </a:buClr>
              <a:buSzPts val="4800"/>
              <a:buNone/>
              <a:defRPr sz="4800">
                <a:solidFill>
                  <a:schemeClr val="accent6"/>
                </a:solidFill>
              </a:defRPr>
            </a:lvl8pPr>
            <a:lvl9pPr lvl="8" algn="l">
              <a:lnSpc>
                <a:spcPct val="75000"/>
              </a:lnSpc>
              <a:spcBef>
                <a:spcPts val="0"/>
              </a:spcBef>
              <a:spcAft>
                <a:spcPts val="0"/>
              </a:spcAft>
              <a:buClr>
                <a:schemeClr val="accent6"/>
              </a:buClr>
              <a:buSzPts val="4800"/>
              <a:buNone/>
              <a:defRPr sz="4800">
                <a:solidFill>
                  <a:schemeClr val="accent6"/>
                </a:solidFill>
              </a:defRPr>
            </a:lvl9pPr>
          </a:lstStyle>
          <a:p/>
        </p:txBody>
      </p:sp>
      <p:sp>
        <p:nvSpPr>
          <p:cNvPr id="76" name="Google Shape;76;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77" name="Google Shape;77;p15"/>
          <p:cNvSpPr txBox="1"/>
          <p:nvPr>
            <p:ph idx="1" type="subTitle"/>
          </p:nvPr>
        </p:nvSpPr>
        <p:spPr>
          <a:xfrm>
            <a:off x="917050" y="3196425"/>
            <a:ext cx="4714200" cy="4518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1pPr>
            <a:lvl2pPr lvl="1"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2pPr>
            <a:lvl3pPr lvl="2"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3pPr>
            <a:lvl4pPr lvl="3"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4pPr>
            <a:lvl5pPr lvl="4"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5pPr>
            <a:lvl6pPr lvl="5"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6pPr>
            <a:lvl7pPr lvl="6"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7pPr>
            <a:lvl8pPr lvl="7"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8pPr>
            <a:lvl9pPr lvl="8"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8" name="Shape 78"/>
        <p:cNvGrpSpPr/>
        <p:nvPr/>
      </p:nvGrpSpPr>
      <p:grpSpPr>
        <a:xfrm>
          <a:off x="0" y="0"/>
          <a:ext cx="0" cy="0"/>
          <a:chOff x="0" y="0"/>
          <a:chExt cx="0" cy="0"/>
        </a:xfrm>
      </p:grpSpPr>
      <p:sp>
        <p:nvSpPr>
          <p:cNvPr id="79" name="Google Shape;79;p1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6"/>
          <p:cNvSpPr txBox="1"/>
          <p:nvPr>
            <p:ph type="title"/>
          </p:nvPr>
        </p:nvSpPr>
        <p:spPr>
          <a:xfrm>
            <a:off x="265500" y="1233175"/>
            <a:ext cx="4045200" cy="1482300"/>
          </a:xfrm>
          <a:prstGeom prst="rect">
            <a:avLst/>
          </a:prstGeom>
          <a:noFill/>
          <a:ln>
            <a:noFill/>
          </a:ln>
        </p:spPr>
        <p:txBody>
          <a:bodyPr anchorCtr="0" anchor="b" bIns="91425" lIns="0" spcFirstLastPara="1" rIns="0" wrap="square" tIns="91425">
            <a:normAutofit/>
          </a:bodyPr>
          <a:lstStyle>
            <a:lvl1pPr lvl="0" algn="ctr">
              <a:lnSpc>
                <a:spcPct val="75000"/>
              </a:lnSpc>
              <a:spcBef>
                <a:spcPts val="0"/>
              </a:spcBef>
              <a:spcAft>
                <a:spcPts val="0"/>
              </a:spcAft>
              <a:buSzPts val="4200"/>
              <a:buNone/>
              <a:defRPr sz="4200"/>
            </a:lvl1pPr>
            <a:lvl2pPr lvl="1" algn="ctr">
              <a:lnSpc>
                <a:spcPct val="75000"/>
              </a:lnSpc>
              <a:spcBef>
                <a:spcPts val="0"/>
              </a:spcBef>
              <a:spcAft>
                <a:spcPts val="0"/>
              </a:spcAft>
              <a:buSzPts val="4200"/>
              <a:buNone/>
              <a:defRPr sz="4200"/>
            </a:lvl2pPr>
            <a:lvl3pPr lvl="2" algn="ctr">
              <a:lnSpc>
                <a:spcPct val="75000"/>
              </a:lnSpc>
              <a:spcBef>
                <a:spcPts val="0"/>
              </a:spcBef>
              <a:spcAft>
                <a:spcPts val="0"/>
              </a:spcAft>
              <a:buSzPts val="4200"/>
              <a:buNone/>
              <a:defRPr sz="4200"/>
            </a:lvl3pPr>
            <a:lvl4pPr lvl="3" algn="ctr">
              <a:lnSpc>
                <a:spcPct val="75000"/>
              </a:lnSpc>
              <a:spcBef>
                <a:spcPts val="0"/>
              </a:spcBef>
              <a:spcAft>
                <a:spcPts val="0"/>
              </a:spcAft>
              <a:buSzPts val="4200"/>
              <a:buNone/>
              <a:defRPr sz="4200"/>
            </a:lvl4pPr>
            <a:lvl5pPr lvl="4" algn="ctr">
              <a:lnSpc>
                <a:spcPct val="75000"/>
              </a:lnSpc>
              <a:spcBef>
                <a:spcPts val="0"/>
              </a:spcBef>
              <a:spcAft>
                <a:spcPts val="0"/>
              </a:spcAft>
              <a:buSzPts val="4200"/>
              <a:buNone/>
              <a:defRPr sz="4200"/>
            </a:lvl5pPr>
            <a:lvl6pPr lvl="5" algn="ctr">
              <a:lnSpc>
                <a:spcPct val="75000"/>
              </a:lnSpc>
              <a:spcBef>
                <a:spcPts val="0"/>
              </a:spcBef>
              <a:spcAft>
                <a:spcPts val="0"/>
              </a:spcAft>
              <a:buSzPts val="4200"/>
              <a:buNone/>
              <a:defRPr sz="4200"/>
            </a:lvl6pPr>
            <a:lvl7pPr lvl="6" algn="ctr">
              <a:lnSpc>
                <a:spcPct val="75000"/>
              </a:lnSpc>
              <a:spcBef>
                <a:spcPts val="0"/>
              </a:spcBef>
              <a:spcAft>
                <a:spcPts val="0"/>
              </a:spcAft>
              <a:buSzPts val="4200"/>
              <a:buNone/>
              <a:defRPr sz="4200"/>
            </a:lvl7pPr>
            <a:lvl8pPr lvl="7" algn="ctr">
              <a:lnSpc>
                <a:spcPct val="75000"/>
              </a:lnSpc>
              <a:spcBef>
                <a:spcPts val="0"/>
              </a:spcBef>
              <a:spcAft>
                <a:spcPts val="0"/>
              </a:spcAft>
              <a:buSzPts val="4200"/>
              <a:buNone/>
              <a:defRPr sz="4200"/>
            </a:lvl8pPr>
            <a:lvl9pPr lvl="8" algn="ctr">
              <a:lnSpc>
                <a:spcPct val="75000"/>
              </a:lnSpc>
              <a:spcBef>
                <a:spcPts val="0"/>
              </a:spcBef>
              <a:spcAft>
                <a:spcPts val="0"/>
              </a:spcAft>
              <a:buSzPts val="4200"/>
              <a:buNone/>
              <a:defRPr sz="4200"/>
            </a:lvl9pPr>
          </a:lstStyle>
          <a:p/>
        </p:txBody>
      </p:sp>
      <p:sp>
        <p:nvSpPr>
          <p:cNvPr id="81" name="Google Shape;81;p1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2" name="Google Shape;82;p1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800"/>
              </a:spcBef>
              <a:spcAft>
                <a:spcPts val="0"/>
              </a:spcAft>
              <a:buSzPts val="1400"/>
              <a:buChar char="•"/>
              <a:defRPr/>
            </a:lvl2pPr>
            <a:lvl3pPr indent="-317500" lvl="2" marL="1371600" algn="l">
              <a:lnSpc>
                <a:spcPct val="100000"/>
              </a:lnSpc>
              <a:spcBef>
                <a:spcPts val="800"/>
              </a:spcBef>
              <a:spcAft>
                <a:spcPts val="0"/>
              </a:spcAft>
              <a:buSzPts val="1400"/>
              <a:buChar char="•"/>
              <a:defRPr/>
            </a:lvl3pPr>
            <a:lvl4pPr indent="-317500" lvl="3" marL="1828800" algn="l">
              <a:lnSpc>
                <a:spcPct val="100000"/>
              </a:lnSpc>
              <a:spcBef>
                <a:spcPts val="800"/>
              </a:spcBef>
              <a:spcAft>
                <a:spcPts val="0"/>
              </a:spcAft>
              <a:buSzPts val="1400"/>
              <a:buChar char="•"/>
              <a:defRPr/>
            </a:lvl4pPr>
            <a:lvl5pPr indent="-317500" lvl="4" marL="2286000" algn="l">
              <a:lnSpc>
                <a:spcPct val="100000"/>
              </a:lnSpc>
              <a:spcBef>
                <a:spcPts val="800"/>
              </a:spcBef>
              <a:spcAft>
                <a:spcPts val="0"/>
              </a:spcAft>
              <a:buSzPts val="1400"/>
              <a:buChar char="•"/>
              <a:defRPr/>
            </a:lvl5pPr>
            <a:lvl6pPr indent="-317500" lvl="5" marL="2743200" algn="l">
              <a:lnSpc>
                <a:spcPct val="100000"/>
              </a:lnSpc>
              <a:spcBef>
                <a:spcPts val="800"/>
              </a:spcBef>
              <a:spcAft>
                <a:spcPts val="0"/>
              </a:spcAft>
              <a:buSzPts val="1400"/>
              <a:buChar char="•"/>
              <a:defRPr/>
            </a:lvl6pPr>
            <a:lvl7pPr indent="-317500" lvl="6" marL="3200400" algn="l">
              <a:lnSpc>
                <a:spcPct val="100000"/>
              </a:lnSpc>
              <a:spcBef>
                <a:spcPts val="800"/>
              </a:spcBef>
              <a:spcAft>
                <a:spcPts val="0"/>
              </a:spcAft>
              <a:buSzPts val="1400"/>
              <a:buChar char="•"/>
              <a:defRPr/>
            </a:lvl7pPr>
            <a:lvl8pPr indent="-317500" lvl="7" marL="3657600" algn="l">
              <a:lnSpc>
                <a:spcPct val="100000"/>
              </a:lnSpc>
              <a:spcBef>
                <a:spcPts val="800"/>
              </a:spcBef>
              <a:spcAft>
                <a:spcPts val="0"/>
              </a:spcAft>
              <a:buSzPts val="1400"/>
              <a:buChar char="•"/>
              <a:defRPr/>
            </a:lvl8pPr>
            <a:lvl9pPr indent="-317500" lvl="8" marL="4114800" algn="l">
              <a:lnSpc>
                <a:spcPct val="100000"/>
              </a:lnSpc>
              <a:spcBef>
                <a:spcPts val="800"/>
              </a:spcBef>
              <a:spcAft>
                <a:spcPts val="800"/>
              </a:spcAft>
              <a:buSzPts val="1400"/>
              <a:buChar char="•"/>
              <a:defRPr/>
            </a:lvl9pPr>
          </a:lstStyle>
          <a:p/>
        </p:txBody>
      </p:sp>
      <p:sp>
        <p:nvSpPr>
          <p:cNvPr id="83" name="Google Shape;83;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4" name="Shape 84"/>
        <p:cNvGrpSpPr/>
        <p:nvPr/>
      </p:nvGrpSpPr>
      <p:grpSpPr>
        <a:xfrm>
          <a:off x="0" y="0"/>
          <a:ext cx="0" cy="0"/>
          <a:chOff x="0" y="0"/>
          <a:chExt cx="0" cy="0"/>
        </a:xfrm>
      </p:grpSpPr>
      <p:sp>
        <p:nvSpPr>
          <p:cNvPr id="85" name="Google Shape;85;p1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400"/>
              <a:buNone/>
              <a:defRPr/>
            </a:lvl1pPr>
          </a:lstStyle>
          <a:p/>
        </p:txBody>
      </p:sp>
      <p:sp>
        <p:nvSpPr>
          <p:cNvPr id="86" name="Google Shape;86;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7" name="Shape 87"/>
        <p:cNvGrpSpPr/>
        <p:nvPr/>
      </p:nvGrpSpPr>
      <p:grpSpPr>
        <a:xfrm>
          <a:off x="0" y="0"/>
          <a:ext cx="0" cy="0"/>
          <a:chOff x="0" y="0"/>
          <a:chExt cx="0" cy="0"/>
        </a:xfrm>
      </p:grpSpPr>
      <p:sp>
        <p:nvSpPr>
          <p:cNvPr id="88" name="Google Shape;88;p18"/>
          <p:cNvSpPr txBox="1"/>
          <p:nvPr>
            <p:ph hasCustomPrompt="1" type="title"/>
          </p:nvPr>
        </p:nvSpPr>
        <p:spPr>
          <a:xfrm>
            <a:off x="311700" y="1106125"/>
            <a:ext cx="8520600" cy="1963500"/>
          </a:xfrm>
          <a:prstGeom prst="rect">
            <a:avLst/>
          </a:prstGeom>
          <a:noFill/>
          <a:ln>
            <a:noFill/>
          </a:ln>
        </p:spPr>
        <p:txBody>
          <a:bodyPr anchorCtr="0" anchor="b" bIns="91425" lIns="0" spcFirstLastPara="1" rIns="0" wrap="square" tIns="91425">
            <a:normAutofit/>
          </a:bodyPr>
          <a:lstStyle>
            <a:lvl1pPr lvl="0" algn="ctr">
              <a:lnSpc>
                <a:spcPct val="75000"/>
              </a:lnSpc>
              <a:spcBef>
                <a:spcPts val="0"/>
              </a:spcBef>
              <a:spcAft>
                <a:spcPts val="0"/>
              </a:spcAft>
              <a:buSzPts val="12000"/>
              <a:buNone/>
              <a:defRPr sz="12000"/>
            </a:lvl1pPr>
            <a:lvl2pPr lvl="1" algn="ctr">
              <a:lnSpc>
                <a:spcPct val="75000"/>
              </a:lnSpc>
              <a:spcBef>
                <a:spcPts val="0"/>
              </a:spcBef>
              <a:spcAft>
                <a:spcPts val="0"/>
              </a:spcAft>
              <a:buSzPts val="12000"/>
              <a:buNone/>
              <a:defRPr sz="12000"/>
            </a:lvl2pPr>
            <a:lvl3pPr lvl="2" algn="ctr">
              <a:lnSpc>
                <a:spcPct val="75000"/>
              </a:lnSpc>
              <a:spcBef>
                <a:spcPts val="0"/>
              </a:spcBef>
              <a:spcAft>
                <a:spcPts val="0"/>
              </a:spcAft>
              <a:buSzPts val="12000"/>
              <a:buNone/>
              <a:defRPr sz="12000"/>
            </a:lvl3pPr>
            <a:lvl4pPr lvl="3" algn="ctr">
              <a:lnSpc>
                <a:spcPct val="75000"/>
              </a:lnSpc>
              <a:spcBef>
                <a:spcPts val="0"/>
              </a:spcBef>
              <a:spcAft>
                <a:spcPts val="0"/>
              </a:spcAft>
              <a:buSzPts val="12000"/>
              <a:buNone/>
              <a:defRPr sz="12000"/>
            </a:lvl4pPr>
            <a:lvl5pPr lvl="4" algn="ctr">
              <a:lnSpc>
                <a:spcPct val="75000"/>
              </a:lnSpc>
              <a:spcBef>
                <a:spcPts val="0"/>
              </a:spcBef>
              <a:spcAft>
                <a:spcPts val="0"/>
              </a:spcAft>
              <a:buSzPts val="12000"/>
              <a:buNone/>
              <a:defRPr sz="12000"/>
            </a:lvl5pPr>
            <a:lvl6pPr lvl="5" algn="ctr">
              <a:lnSpc>
                <a:spcPct val="75000"/>
              </a:lnSpc>
              <a:spcBef>
                <a:spcPts val="0"/>
              </a:spcBef>
              <a:spcAft>
                <a:spcPts val="0"/>
              </a:spcAft>
              <a:buSzPts val="12000"/>
              <a:buNone/>
              <a:defRPr sz="12000"/>
            </a:lvl6pPr>
            <a:lvl7pPr lvl="6" algn="ctr">
              <a:lnSpc>
                <a:spcPct val="75000"/>
              </a:lnSpc>
              <a:spcBef>
                <a:spcPts val="0"/>
              </a:spcBef>
              <a:spcAft>
                <a:spcPts val="0"/>
              </a:spcAft>
              <a:buSzPts val="12000"/>
              <a:buNone/>
              <a:defRPr sz="12000"/>
            </a:lvl7pPr>
            <a:lvl8pPr lvl="7" algn="ctr">
              <a:lnSpc>
                <a:spcPct val="75000"/>
              </a:lnSpc>
              <a:spcBef>
                <a:spcPts val="0"/>
              </a:spcBef>
              <a:spcAft>
                <a:spcPts val="0"/>
              </a:spcAft>
              <a:buSzPts val="12000"/>
              <a:buNone/>
              <a:defRPr sz="12000"/>
            </a:lvl8pPr>
            <a:lvl9pPr lvl="8" algn="ctr">
              <a:lnSpc>
                <a:spcPct val="75000"/>
              </a:lnSpc>
              <a:spcBef>
                <a:spcPts val="0"/>
              </a:spcBef>
              <a:spcAft>
                <a:spcPts val="0"/>
              </a:spcAft>
              <a:buSzPts val="12000"/>
              <a:buNone/>
              <a:defRPr sz="12000"/>
            </a:lvl9pPr>
          </a:lstStyle>
          <a:p>
            <a:r>
              <a:t>xx%</a:t>
            </a:r>
          </a:p>
        </p:txBody>
      </p:sp>
      <p:sp>
        <p:nvSpPr>
          <p:cNvPr id="89" name="Google Shape;89;p1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17500" lvl="0" marL="457200" algn="ctr">
              <a:lnSpc>
                <a:spcPct val="100000"/>
              </a:lnSpc>
              <a:spcBef>
                <a:spcPts val="0"/>
              </a:spcBef>
              <a:spcAft>
                <a:spcPts val="0"/>
              </a:spcAft>
              <a:buSzPts val="1400"/>
              <a:buChar char="•"/>
              <a:defRPr/>
            </a:lvl1pPr>
            <a:lvl2pPr indent="-317500" lvl="1" marL="914400" algn="ctr">
              <a:lnSpc>
                <a:spcPct val="100000"/>
              </a:lnSpc>
              <a:spcBef>
                <a:spcPts val="800"/>
              </a:spcBef>
              <a:spcAft>
                <a:spcPts val="0"/>
              </a:spcAft>
              <a:buSzPts val="1400"/>
              <a:buChar char="•"/>
              <a:defRPr/>
            </a:lvl2pPr>
            <a:lvl3pPr indent="-317500" lvl="2" marL="1371600" algn="ctr">
              <a:lnSpc>
                <a:spcPct val="100000"/>
              </a:lnSpc>
              <a:spcBef>
                <a:spcPts val="800"/>
              </a:spcBef>
              <a:spcAft>
                <a:spcPts val="0"/>
              </a:spcAft>
              <a:buSzPts val="1400"/>
              <a:buChar char="•"/>
              <a:defRPr/>
            </a:lvl3pPr>
            <a:lvl4pPr indent="-317500" lvl="3" marL="1828800" algn="ctr">
              <a:lnSpc>
                <a:spcPct val="100000"/>
              </a:lnSpc>
              <a:spcBef>
                <a:spcPts val="800"/>
              </a:spcBef>
              <a:spcAft>
                <a:spcPts val="0"/>
              </a:spcAft>
              <a:buSzPts val="1400"/>
              <a:buChar char="•"/>
              <a:defRPr/>
            </a:lvl4pPr>
            <a:lvl5pPr indent="-317500" lvl="4" marL="2286000" algn="ctr">
              <a:lnSpc>
                <a:spcPct val="100000"/>
              </a:lnSpc>
              <a:spcBef>
                <a:spcPts val="800"/>
              </a:spcBef>
              <a:spcAft>
                <a:spcPts val="0"/>
              </a:spcAft>
              <a:buSzPts val="1400"/>
              <a:buChar char="•"/>
              <a:defRPr/>
            </a:lvl5pPr>
            <a:lvl6pPr indent="-317500" lvl="5" marL="2743200" algn="ctr">
              <a:lnSpc>
                <a:spcPct val="100000"/>
              </a:lnSpc>
              <a:spcBef>
                <a:spcPts val="800"/>
              </a:spcBef>
              <a:spcAft>
                <a:spcPts val="0"/>
              </a:spcAft>
              <a:buSzPts val="1400"/>
              <a:buChar char="•"/>
              <a:defRPr/>
            </a:lvl6pPr>
            <a:lvl7pPr indent="-317500" lvl="6" marL="3200400" algn="ctr">
              <a:lnSpc>
                <a:spcPct val="100000"/>
              </a:lnSpc>
              <a:spcBef>
                <a:spcPts val="800"/>
              </a:spcBef>
              <a:spcAft>
                <a:spcPts val="0"/>
              </a:spcAft>
              <a:buSzPts val="1400"/>
              <a:buChar char="•"/>
              <a:defRPr/>
            </a:lvl7pPr>
            <a:lvl8pPr indent="-317500" lvl="7" marL="3657600" algn="ctr">
              <a:lnSpc>
                <a:spcPct val="100000"/>
              </a:lnSpc>
              <a:spcBef>
                <a:spcPts val="800"/>
              </a:spcBef>
              <a:spcAft>
                <a:spcPts val="0"/>
              </a:spcAft>
              <a:buSzPts val="1400"/>
              <a:buChar char="•"/>
              <a:defRPr/>
            </a:lvl8pPr>
            <a:lvl9pPr indent="-317500" lvl="8" marL="4114800" algn="ctr">
              <a:lnSpc>
                <a:spcPct val="100000"/>
              </a:lnSpc>
              <a:spcBef>
                <a:spcPts val="800"/>
              </a:spcBef>
              <a:spcAft>
                <a:spcPts val="800"/>
              </a:spcAft>
              <a:buSzPts val="1400"/>
              <a:buChar char="•"/>
              <a:defRPr/>
            </a:lvl9pPr>
          </a:lstStyle>
          <a:p/>
        </p:txBody>
      </p:sp>
      <p:sp>
        <p:nvSpPr>
          <p:cNvPr id="90" name="Google Shape;90;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1" name="Shape 91"/>
        <p:cNvGrpSpPr/>
        <p:nvPr/>
      </p:nvGrpSpPr>
      <p:grpSpPr>
        <a:xfrm>
          <a:off x="0" y="0"/>
          <a:ext cx="0" cy="0"/>
          <a:chOff x="0" y="0"/>
          <a:chExt cx="0" cy="0"/>
        </a:xfrm>
      </p:grpSpPr>
      <p:sp>
        <p:nvSpPr>
          <p:cNvPr id="92" name="Google Shape;92;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93" name="Shape 93"/>
        <p:cNvGrpSpPr/>
        <p:nvPr/>
      </p:nvGrpSpPr>
      <p:grpSpPr>
        <a:xfrm>
          <a:off x="0" y="0"/>
          <a:ext cx="0" cy="0"/>
          <a:chOff x="0" y="0"/>
          <a:chExt cx="0" cy="0"/>
        </a:xfrm>
      </p:grpSpPr>
      <p:sp>
        <p:nvSpPr>
          <p:cNvPr id="94" name="Google Shape;94;p20"/>
          <p:cNvSpPr txBox="1"/>
          <p:nvPr>
            <p:ph idx="1" type="body"/>
          </p:nvPr>
        </p:nvSpPr>
        <p:spPr>
          <a:xfrm>
            <a:off x="457200" y="1293450"/>
            <a:ext cx="8229600" cy="3275700"/>
          </a:xfrm>
          <a:prstGeom prst="rect">
            <a:avLst/>
          </a:prstGeom>
          <a:noFill/>
          <a:ln>
            <a:noFill/>
          </a:ln>
        </p:spPr>
        <p:txBody>
          <a:bodyPr anchorCtr="0" anchor="t" bIns="91425" lIns="91425" spcFirstLastPara="1" rIns="91425" wrap="square" tIns="91425">
            <a:normAutofit/>
          </a:bodyPr>
          <a:lstStyle>
            <a:lvl1pPr indent="-330200" lvl="0" marL="457200" algn="l">
              <a:lnSpc>
                <a:spcPct val="100000"/>
              </a:lnSpc>
              <a:spcBef>
                <a:spcPts val="0"/>
              </a:spcBef>
              <a:spcAft>
                <a:spcPts val="0"/>
              </a:spcAft>
              <a:buClr>
                <a:schemeClr val="dk1"/>
              </a:buClr>
              <a:buSzPts val="1600"/>
              <a:buChar char="•"/>
              <a:defRPr sz="1600">
                <a:solidFill>
                  <a:schemeClr val="dk1"/>
                </a:solidFill>
              </a:defRPr>
            </a:lvl1pPr>
            <a:lvl2pPr indent="-330200" lvl="1" marL="914400" algn="l">
              <a:lnSpc>
                <a:spcPct val="100000"/>
              </a:lnSpc>
              <a:spcBef>
                <a:spcPts val="1000"/>
              </a:spcBef>
              <a:spcAft>
                <a:spcPts val="0"/>
              </a:spcAft>
              <a:buClr>
                <a:schemeClr val="dk1"/>
              </a:buClr>
              <a:buSzPts val="1600"/>
              <a:buChar char="•"/>
              <a:defRPr sz="1600">
                <a:solidFill>
                  <a:schemeClr val="dk1"/>
                </a:solidFill>
              </a:defRPr>
            </a:lvl2pPr>
            <a:lvl3pPr indent="-330200" lvl="2" marL="1371600" algn="l">
              <a:lnSpc>
                <a:spcPct val="100000"/>
              </a:lnSpc>
              <a:spcBef>
                <a:spcPts val="1000"/>
              </a:spcBef>
              <a:spcAft>
                <a:spcPts val="0"/>
              </a:spcAft>
              <a:buClr>
                <a:schemeClr val="dk1"/>
              </a:buClr>
              <a:buSzPts val="1600"/>
              <a:buChar char="•"/>
              <a:defRPr sz="1600">
                <a:solidFill>
                  <a:schemeClr val="dk1"/>
                </a:solidFill>
              </a:defRPr>
            </a:lvl3pPr>
            <a:lvl4pPr indent="-330200" lvl="3" marL="1828800" algn="l">
              <a:lnSpc>
                <a:spcPct val="100000"/>
              </a:lnSpc>
              <a:spcBef>
                <a:spcPts val="1000"/>
              </a:spcBef>
              <a:spcAft>
                <a:spcPts val="0"/>
              </a:spcAft>
              <a:buClr>
                <a:schemeClr val="dk1"/>
              </a:buClr>
              <a:buSzPts val="1600"/>
              <a:buChar char="•"/>
              <a:defRPr sz="1600">
                <a:solidFill>
                  <a:schemeClr val="dk1"/>
                </a:solidFill>
              </a:defRPr>
            </a:lvl4pPr>
            <a:lvl5pPr indent="-330200" lvl="4" marL="2286000" algn="l">
              <a:lnSpc>
                <a:spcPct val="100000"/>
              </a:lnSpc>
              <a:spcBef>
                <a:spcPts val="1000"/>
              </a:spcBef>
              <a:spcAft>
                <a:spcPts val="0"/>
              </a:spcAft>
              <a:buClr>
                <a:schemeClr val="dk1"/>
              </a:buClr>
              <a:buSzPts val="1600"/>
              <a:buChar char="•"/>
              <a:defRPr sz="1600">
                <a:solidFill>
                  <a:schemeClr val="dk1"/>
                </a:solidFill>
              </a:defRPr>
            </a:lvl5pPr>
            <a:lvl6pPr indent="-330200" lvl="5" marL="2743200" algn="l">
              <a:lnSpc>
                <a:spcPct val="100000"/>
              </a:lnSpc>
              <a:spcBef>
                <a:spcPts val="1000"/>
              </a:spcBef>
              <a:spcAft>
                <a:spcPts val="0"/>
              </a:spcAft>
              <a:buClr>
                <a:schemeClr val="dk1"/>
              </a:buClr>
              <a:buSzPts val="1600"/>
              <a:buChar char="•"/>
              <a:defRPr sz="1600">
                <a:solidFill>
                  <a:schemeClr val="dk1"/>
                </a:solidFill>
              </a:defRPr>
            </a:lvl6pPr>
            <a:lvl7pPr indent="-330200" lvl="6" marL="3200400" algn="l">
              <a:lnSpc>
                <a:spcPct val="100000"/>
              </a:lnSpc>
              <a:spcBef>
                <a:spcPts val="1000"/>
              </a:spcBef>
              <a:spcAft>
                <a:spcPts val="0"/>
              </a:spcAft>
              <a:buClr>
                <a:schemeClr val="dk1"/>
              </a:buClr>
              <a:buSzPts val="1600"/>
              <a:buChar char="•"/>
              <a:defRPr sz="1600">
                <a:solidFill>
                  <a:schemeClr val="dk1"/>
                </a:solidFill>
              </a:defRPr>
            </a:lvl7pPr>
            <a:lvl8pPr indent="-330200" lvl="7" marL="3657600" algn="l">
              <a:lnSpc>
                <a:spcPct val="100000"/>
              </a:lnSpc>
              <a:spcBef>
                <a:spcPts val="1000"/>
              </a:spcBef>
              <a:spcAft>
                <a:spcPts val="0"/>
              </a:spcAft>
              <a:buClr>
                <a:schemeClr val="dk1"/>
              </a:buClr>
              <a:buSzPts val="1600"/>
              <a:buChar char="•"/>
              <a:defRPr sz="1600">
                <a:solidFill>
                  <a:schemeClr val="dk1"/>
                </a:solidFill>
              </a:defRPr>
            </a:lvl8pPr>
            <a:lvl9pPr indent="-330200" lvl="8" marL="4114800" algn="l">
              <a:lnSpc>
                <a:spcPct val="100000"/>
              </a:lnSpc>
              <a:spcBef>
                <a:spcPts val="1000"/>
              </a:spcBef>
              <a:spcAft>
                <a:spcPts val="1000"/>
              </a:spcAft>
              <a:buClr>
                <a:schemeClr val="dk1"/>
              </a:buClr>
              <a:buSzPts val="1600"/>
              <a:buChar char="•"/>
              <a:defRPr sz="1600">
                <a:solidFill>
                  <a:schemeClr val="dk1"/>
                </a:solidFill>
              </a:defRPr>
            </a:lvl9pPr>
          </a:lstStyle>
          <a:p/>
        </p:txBody>
      </p:sp>
      <p:sp>
        <p:nvSpPr>
          <p:cNvPr id="95" name="Google Shape;95;p20"/>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 name="Shape 14"/>
        <p:cNvGrpSpPr/>
        <p:nvPr/>
      </p:nvGrpSpPr>
      <p:grpSpPr>
        <a:xfrm>
          <a:off x="0" y="0"/>
          <a:ext cx="0" cy="0"/>
          <a:chOff x="0" y="0"/>
          <a:chExt cx="0" cy="0"/>
        </a:xfrm>
      </p:grpSpPr>
      <p:sp>
        <p:nvSpPr>
          <p:cNvPr id="15" name="Google Shape;15;p3"/>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1600"/>
              <a:buNone/>
              <a:defRPr/>
            </a:lvl1pPr>
            <a:lvl2pPr lvl="1" algn="l">
              <a:lnSpc>
                <a:spcPct val="75000"/>
              </a:lnSpc>
              <a:spcBef>
                <a:spcPts val="0"/>
              </a:spcBef>
              <a:spcAft>
                <a:spcPts val="0"/>
              </a:spcAft>
              <a:buSzPts val="1600"/>
              <a:buNone/>
              <a:defRPr/>
            </a:lvl2pPr>
            <a:lvl3pPr lvl="2" algn="l">
              <a:lnSpc>
                <a:spcPct val="75000"/>
              </a:lnSpc>
              <a:spcBef>
                <a:spcPts val="0"/>
              </a:spcBef>
              <a:spcAft>
                <a:spcPts val="0"/>
              </a:spcAft>
              <a:buSzPts val="1600"/>
              <a:buNone/>
              <a:defRPr/>
            </a:lvl3pPr>
            <a:lvl4pPr lvl="3" algn="l">
              <a:lnSpc>
                <a:spcPct val="75000"/>
              </a:lnSpc>
              <a:spcBef>
                <a:spcPts val="0"/>
              </a:spcBef>
              <a:spcAft>
                <a:spcPts val="0"/>
              </a:spcAft>
              <a:buSzPts val="1600"/>
              <a:buNone/>
              <a:defRPr/>
            </a:lvl4pPr>
            <a:lvl5pPr lvl="4" algn="l">
              <a:lnSpc>
                <a:spcPct val="75000"/>
              </a:lnSpc>
              <a:spcBef>
                <a:spcPts val="0"/>
              </a:spcBef>
              <a:spcAft>
                <a:spcPts val="0"/>
              </a:spcAft>
              <a:buSzPts val="1600"/>
              <a:buNone/>
              <a:defRPr/>
            </a:lvl5pPr>
            <a:lvl6pPr lvl="5" algn="l">
              <a:lnSpc>
                <a:spcPct val="75000"/>
              </a:lnSpc>
              <a:spcBef>
                <a:spcPts val="0"/>
              </a:spcBef>
              <a:spcAft>
                <a:spcPts val="0"/>
              </a:spcAft>
              <a:buSzPts val="1600"/>
              <a:buNone/>
              <a:defRPr/>
            </a:lvl6pPr>
            <a:lvl7pPr lvl="6" algn="l">
              <a:lnSpc>
                <a:spcPct val="75000"/>
              </a:lnSpc>
              <a:spcBef>
                <a:spcPts val="0"/>
              </a:spcBef>
              <a:spcAft>
                <a:spcPts val="0"/>
              </a:spcAft>
              <a:buSzPts val="1600"/>
              <a:buNone/>
              <a:defRPr/>
            </a:lvl7pPr>
            <a:lvl8pPr lvl="7" algn="l">
              <a:lnSpc>
                <a:spcPct val="75000"/>
              </a:lnSpc>
              <a:spcBef>
                <a:spcPts val="0"/>
              </a:spcBef>
              <a:spcAft>
                <a:spcPts val="0"/>
              </a:spcAft>
              <a:buSzPts val="1600"/>
              <a:buNone/>
              <a:defRPr/>
            </a:lvl8pPr>
            <a:lvl9pPr lvl="8" algn="l">
              <a:lnSpc>
                <a:spcPct val="75000"/>
              </a:lnSpc>
              <a:spcBef>
                <a:spcPts val="0"/>
              </a:spcBef>
              <a:spcAft>
                <a:spcPts val="0"/>
              </a:spcAft>
              <a:buSzPts val="1600"/>
              <a:buNone/>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1">
  <p:cSld name="TITLE_1">
    <p:spTree>
      <p:nvGrpSpPr>
        <p:cNvPr id="96" name="Shape 96"/>
        <p:cNvGrpSpPr/>
        <p:nvPr/>
      </p:nvGrpSpPr>
      <p:grpSpPr>
        <a:xfrm>
          <a:off x="0" y="0"/>
          <a:ext cx="0" cy="0"/>
          <a:chOff x="0" y="0"/>
          <a:chExt cx="0" cy="0"/>
        </a:xfrm>
      </p:grpSpPr>
      <p:sp>
        <p:nvSpPr>
          <p:cNvPr id="97" name="Google Shape;97;p21"/>
          <p:cNvSpPr txBox="1"/>
          <p:nvPr>
            <p:ph type="ctrTitle"/>
          </p:nvPr>
        </p:nvSpPr>
        <p:spPr>
          <a:xfrm>
            <a:off x="311708" y="744575"/>
            <a:ext cx="8520600" cy="2052600"/>
          </a:xfrm>
          <a:prstGeom prst="rect">
            <a:avLst/>
          </a:prstGeom>
          <a:noFill/>
          <a:ln>
            <a:noFill/>
          </a:ln>
        </p:spPr>
        <p:txBody>
          <a:bodyPr anchorCtr="0" anchor="b" bIns="91425" lIns="0" spcFirstLastPara="1" rIns="0" wrap="square" tIns="91425">
            <a:normAutofit/>
          </a:bodyPr>
          <a:lstStyle>
            <a:lvl1pPr lvl="0" algn="ctr">
              <a:lnSpc>
                <a:spcPct val="75000"/>
              </a:lnSpc>
              <a:spcBef>
                <a:spcPts val="0"/>
              </a:spcBef>
              <a:spcAft>
                <a:spcPts val="0"/>
              </a:spcAft>
              <a:buSzPts val="5200"/>
              <a:buNone/>
              <a:defRPr sz="5200"/>
            </a:lvl1pPr>
            <a:lvl2pPr lvl="1" algn="ctr">
              <a:lnSpc>
                <a:spcPct val="75000"/>
              </a:lnSpc>
              <a:spcBef>
                <a:spcPts val="0"/>
              </a:spcBef>
              <a:spcAft>
                <a:spcPts val="0"/>
              </a:spcAft>
              <a:buSzPts val="5200"/>
              <a:buNone/>
              <a:defRPr sz="5200"/>
            </a:lvl2pPr>
            <a:lvl3pPr lvl="2" algn="ctr">
              <a:lnSpc>
                <a:spcPct val="75000"/>
              </a:lnSpc>
              <a:spcBef>
                <a:spcPts val="0"/>
              </a:spcBef>
              <a:spcAft>
                <a:spcPts val="0"/>
              </a:spcAft>
              <a:buSzPts val="5200"/>
              <a:buNone/>
              <a:defRPr sz="5200"/>
            </a:lvl3pPr>
            <a:lvl4pPr lvl="3" algn="ctr">
              <a:lnSpc>
                <a:spcPct val="75000"/>
              </a:lnSpc>
              <a:spcBef>
                <a:spcPts val="0"/>
              </a:spcBef>
              <a:spcAft>
                <a:spcPts val="0"/>
              </a:spcAft>
              <a:buSzPts val="5200"/>
              <a:buNone/>
              <a:defRPr sz="5200"/>
            </a:lvl4pPr>
            <a:lvl5pPr lvl="4" algn="ctr">
              <a:lnSpc>
                <a:spcPct val="75000"/>
              </a:lnSpc>
              <a:spcBef>
                <a:spcPts val="0"/>
              </a:spcBef>
              <a:spcAft>
                <a:spcPts val="0"/>
              </a:spcAft>
              <a:buSzPts val="5200"/>
              <a:buNone/>
              <a:defRPr sz="5200"/>
            </a:lvl5pPr>
            <a:lvl6pPr lvl="5" algn="ctr">
              <a:lnSpc>
                <a:spcPct val="75000"/>
              </a:lnSpc>
              <a:spcBef>
                <a:spcPts val="0"/>
              </a:spcBef>
              <a:spcAft>
                <a:spcPts val="0"/>
              </a:spcAft>
              <a:buSzPts val="5200"/>
              <a:buNone/>
              <a:defRPr sz="5200"/>
            </a:lvl6pPr>
            <a:lvl7pPr lvl="6" algn="ctr">
              <a:lnSpc>
                <a:spcPct val="75000"/>
              </a:lnSpc>
              <a:spcBef>
                <a:spcPts val="0"/>
              </a:spcBef>
              <a:spcAft>
                <a:spcPts val="0"/>
              </a:spcAft>
              <a:buSzPts val="5200"/>
              <a:buNone/>
              <a:defRPr sz="5200"/>
            </a:lvl7pPr>
            <a:lvl8pPr lvl="7" algn="ctr">
              <a:lnSpc>
                <a:spcPct val="75000"/>
              </a:lnSpc>
              <a:spcBef>
                <a:spcPts val="0"/>
              </a:spcBef>
              <a:spcAft>
                <a:spcPts val="0"/>
              </a:spcAft>
              <a:buSzPts val="5200"/>
              <a:buNone/>
              <a:defRPr sz="5200"/>
            </a:lvl8pPr>
            <a:lvl9pPr lvl="8" algn="ctr">
              <a:lnSpc>
                <a:spcPct val="75000"/>
              </a:lnSpc>
              <a:spcBef>
                <a:spcPts val="0"/>
              </a:spcBef>
              <a:spcAft>
                <a:spcPts val="0"/>
              </a:spcAft>
              <a:buSzPts val="5200"/>
              <a:buNone/>
              <a:defRPr sz="5200"/>
            </a:lvl9pPr>
          </a:lstStyle>
          <a:p/>
        </p:txBody>
      </p:sp>
      <p:sp>
        <p:nvSpPr>
          <p:cNvPr id="98" name="Google Shape;98;p2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99" name="Google Shape;99;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1">
  <p:cSld name="TITLE_2">
    <p:bg>
      <p:bgPr>
        <a:solidFill>
          <a:schemeClr val="lt1"/>
        </a:solidFill>
      </p:bgPr>
    </p:bg>
    <p:spTree>
      <p:nvGrpSpPr>
        <p:cNvPr id="100" name="Shape 100"/>
        <p:cNvGrpSpPr/>
        <p:nvPr/>
      </p:nvGrpSpPr>
      <p:grpSpPr>
        <a:xfrm>
          <a:off x="0" y="0"/>
          <a:ext cx="0" cy="0"/>
          <a:chOff x="0" y="0"/>
          <a:chExt cx="0" cy="0"/>
        </a:xfrm>
      </p:grpSpPr>
      <p:sp>
        <p:nvSpPr>
          <p:cNvPr id="101" name="Google Shape;101;p22"/>
          <p:cNvSpPr txBox="1"/>
          <p:nvPr>
            <p:ph type="ctrTitle"/>
          </p:nvPr>
        </p:nvSpPr>
        <p:spPr>
          <a:xfrm>
            <a:off x="2289975" y="1545525"/>
            <a:ext cx="5257800" cy="20526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Clr>
                <a:schemeClr val="accent5"/>
              </a:buClr>
              <a:buSzPts val="6800"/>
              <a:buNone/>
              <a:defRPr sz="6800">
                <a:solidFill>
                  <a:schemeClr val="accent5"/>
                </a:solidFill>
              </a:defRPr>
            </a:lvl1pPr>
            <a:lvl2pPr lvl="1" algn="l">
              <a:lnSpc>
                <a:spcPct val="75000"/>
              </a:lnSpc>
              <a:spcBef>
                <a:spcPts val="0"/>
              </a:spcBef>
              <a:spcAft>
                <a:spcPts val="0"/>
              </a:spcAft>
              <a:buClr>
                <a:schemeClr val="accent5"/>
              </a:buClr>
              <a:buSzPts val="6800"/>
              <a:buNone/>
              <a:defRPr sz="6800">
                <a:solidFill>
                  <a:schemeClr val="accent5"/>
                </a:solidFill>
              </a:defRPr>
            </a:lvl2pPr>
            <a:lvl3pPr lvl="2" algn="l">
              <a:lnSpc>
                <a:spcPct val="75000"/>
              </a:lnSpc>
              <a:spcBef>
                <a:spcPts val="0"/>
              </a:spcBef>
              <a:spcAft>
                <a:spcPts val="0"/>
              </a:spcAft>
              <a:buClr>
                <a:schemeClr val="accent5"/>
              </a:buClr>
              <a:buSzPts val="6800"/>
              <a:buNone/>
              <a:defRPr sz="6800">
                <a:solidFill>
                  <a:schemeClr val="accent5"/>
                </a:solidFill>
              </a:defRPr>
            </a:lvl3pPr>
            <a:lvl4pPr lvl="3" algn="l">
              <a:lnSpc>
                <a:spcPct val="75000"/>
              </a:lnSpc>
              <a:spcBef>
                <a:spcPts val="0"/>
              </a:spcBef>
              <a:spcAft>
                <a:spcPts val="0"/>
              </a:spcAft>
              <a:buClr>
                <a:schemeClr val="accent5"/>
              </a:buClr>
              <a:buSzPts val="6800"/>
              <a:buNone/>
              <a:defRPr sz="6800">
                <a:solidFill>
                  <a:schemeClr val="accent5"/>
                </a:solidFill>
              </a:defRPr>
            </a:lvl4pPr>
            <a:lvl5pPr lvl="4" algn="l">
              <a:lnSpc>
                <a:spcPct val="75000"/>
              </a:lnSpc>
              <a:spcBef>
                <a:spcPts val="0"/>
              </a:spcBef>
              <a:spcAft>
                <a:spcPts val="0"/>
              </a:spcAft>
              <a:buClr>
                <a:schemeClr val="accent5"/>
              </a:buClr>
              <a:buSzPts val="6800"/>
              <a:buNone/>
              <a:defRPr sz="6800">
                <a:solidFill>
                  <a:schemeClr val="accent5"/>
                </a:solidFill>
              </a:defRPr>
            </a:lvl5pPr>
            <a:lvl6pPr lvl="5" algn="l">
              <a:lnSpc>
                <a:spcPct val="75000"/>
              </a:lnSpc>
              <a:spcBef>
                <a:spcPts val="0"/>
              </a:spcBef>
              <a:spcAft>
                <a:spcPts val="0"/>
              </a:spcAft>
              <a:buClr>
                <a:schemeClr val="accent5"/>
              </a:buClr>
              <a:buSzPts val="6800"/>
              <a:buNone/>
              <a:defRPr sz="6800">
                <a:solidFill>
                  <a:schemeClr val="accent5"/>
                </a:solidFill>
              </a:defRPr>
            </a:lvl6pPr>
            <a:lvl7pPr lvl="6" algn="l">
              <a:lnSpc>
                <a:spcPct val="75000"/>
              </a:lnSpc>
              <a:spcBef>
                <a:spcPts val="0"/>
              </a:spcBef>
              <a:spcAft>
                <a:spcPts val="0"/>
              </a:spcAft>
              <a:buClr>
                <a:schemeClr val="accent5"/>
              </a:buClr>
              <a:buSzPts val="6800"/>
              <a:buNone/>
              <a:defRPr sz="6800">
                <a:solidFill>
                  <a:schemeClr val="accent5"/>
                </a:solidFill>
              </a:defRPr>
            </a:lvl7pPr>
            <a:lvl8pPr lvl="7" algn="l">
              <a:lnSpc>
                <a:spcPct val="75000"/>
              </a:lnSpc>
              <a:spcBef>
                <a:spcPts val="0"/>
              </a:spcBef>
              <a:spcAft>
                <a:spcPts val="0"/>
              </a:spcAft>
              <a:buClr>
                <a:schemeClr val="accent5"/>
              </a:buClr>
              <a:buSzPts val="6800"/>
              <a:buNone/>
              <a:defRPr sz="6800">
                <a:solidFill>
                  <a:schemeClr val="accent5"/>
                </a:solidFill>
              </a:defRPr>
            </a:lvl8pPr>
            <a:lvl9pPr lvl="8" algn="l">
              <a:lnSpc>
                <a:spcPct val="75000"/>
              </a:lnSpc>
              <a:spcBef>
                <a:spcPts val="0"/>
              </a:spcBef>
              <a:spcAft>
                <a:spcPts val="0"/>
              </a:spcAft>
              <a:buClr>
                <a:schemeClr val="accent5"/>
              </a:buClr>
              <a:buSzPts val="6800"/>
              <a:buNone/>
              <a:defRPr sz="6800">
                <a:solidFill>
                  <a:schemeClr val="accent5"/>
                </a:solidFill>
              </a:defRPr>
            </a:lvl9pPr>
          </a:lstStyle>
          <a:p/>
        </p:txBody>
      </p:sp>
      <p:sp>
        <p:nvSpPr>
          <p:cNvPr id="102" name="Google Shape;102;p22"/>
          <p:cNvSpPr txBox="1"/>
          <p:nvPr>
            <p:ph idx="1" type="subTitle"/>
          </p:nvPr>
        </p:nvSpPr>
        <p:spPr>
          <a:xfrm>
            <a:off x="2289975" y="4120200"/>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1400"/>
              <a:buNone/>
              <a:defRPr/>
            </a:lvl1pPr>
            <a:lvl2pPr lvl="1" algn="l">
              <a:lnSpc>
                <a:spcPct val="100000"/>
              </a:lnSpc>
              <a:spcBef>
                <a:spcPts val="0"/>
              </a:spcBef>
              <a:spcAft>
                <a:spcPts val="0"/>
              </a:spcAft>
              <a:buClr>
                <a:schemeClr val="dk1"/>
              </a:buClr>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03" name="Google Shape;103;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04" name="Google Shape;104;p22"/>
          <p:cNvSpPr txBox="1"/>
          <p:nvPr>
            <p:ph idx="2" type="subTitle"/>
          </p:nvPr>
        </p:nvSpPr>
        <p:spPr>
          <a:xfrm>
            <a:off x="2289975" y="3502200"/>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1400"/>
              <a:buNone/>
              <a:defRPr/>
            </a:lvl1pPr>
            <a:lvl2pPr lvl="1" algn="l">
              <a:lnSpc>
                <a:spcPct val="100000"/>
              </a:lnSpc>
              <a:spcBef>
                <a:spcPts val="0"/>
              </a:spcBef>
              <a:spcAft>
                <a:spcPts val="0"/>
              </a:spcAft>
              <a:buClr>
                <a:schemeClr val="dk1"/>
              </a:buClr>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2">
  <p:cSld name="TITLE_3">
    <p:bg>
      <p:bgPr>
        <a:solidFill>
          <a:schemeClr val="dk1"/>
        </a:solidFill>
      </p:bgPr>
    </p:bg>
    <p:spTree>
      <p:nvGrpSpPr>
        <p:cNvPr id="105" name="Shape 105"/>
        <p:cNvGrpSpPr/>
        <p:nvPr/>
      </p:nvGrpSpPr>
      <p:grpSpPr>
        <a:xfrm>
          <a:off x="0" y="0"/>
          <a:ext cx="0" cy="0"/>
          <a:chOff x="0" y="0"/>
          <a:chExt cx="0" cy="0"/>
        </a:xfrm>
      </p:grpSpPr>
      <p:sp>
        <p:nvSpPr>
          <p:cNvPr id="106" name="Google Shape;106;p23"/>
          <p:cNvSpPr txBox="1"/>
          <p:nvPr>
            <p:ph type="ctrTitle"/>
          </p:nvPr>
        </p:nvSpPr>
        <p:spPr>
          <a:xfrm>
            <a:off x="914400" y="1545450"/>
            <a:ext cx="5257800" cy="20526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Clr>
                <a:schemeClr val="accent6"/>
              </a:buClr>
              <a:buSzPts val="5200"/>
              <a:buNone/>
              <a:defRPr sz="5200">
                <a:solidFill>
                  <a:schemeClr val="accent6"/>
                </a:solidFill>
              </a:defRPr>
            </a:lvl1pPr>
            <a:lvl2pPr lvl="1" algn="l">
              <a:lnSpc>
                <a:spcPct val="75000"/>
              </a:lnSpc>
              <a:spcBef>
                <a:spcPts val="0"/>
              </a:spcBef>
              <a:spcAft>
                <a:spcPts val="0"/>
              </a:spcAft>
              <a:buClr>
                <a:schemeClr val="accent6"/>
              </a:buClr>
              <a:buSzPts val="5200"/>
              <a:buNone/>
              <a:defRPr sz="5200">
                <a:solidFill>
                  <a:schemeClr val="accent6"/>
                </a:solidFill>
              </a:defRPr>
            </a:lvl2pPr>
            <a:lvl3pPr lvl="2" algn="l">
              <a:lnSpc>
                <a:spcPct val="75000"/>
              </a:lnSpc>
              <a:spcBef>
                <a:spcPts val="0"/>
              </a:spcBef>
              <a:spcAft>
                <a:spcPts val="0"/>
              </a:spcAft>
              <a:buClr>
                <a:schemeClr val="accent6"/>
              </a:buClr>
              <a:buSzPts val="5200"/>
              <a:buNone/>
              <a:defRPr sz="5200">
                <a:solidFill>
                  <a:schemeClr val="accent6"/>
                </a:solidFill>
              </a:defRPr>
            </a:lvl3pPr>
            <a:lvl4pPr lvl="3" algn="l">
              <a:lnSpc>
                <a:spcPct val="75000"/>
              </a:lnSpc>
              <a:spcBef>
                <a:spcPts val="0"/>
              </a:spcBef>
              <a:spcAft>
                <a:spcPts val="0"/>
              </a:spcAft>
              <a:buClr>
                <a:schemeClr val="accent6"/>
              </a:buClr>
              <a:buSzPts val="5200"/>
              <a:buNone/>
              <a:defRPr sz="5200">
                <a:solidFill>
                  <a:schemeClr val="accent6"/>
                </a:solidFill>
              </a:defRPr>
            </a:lvl4pPr>
            <a:lvl5pPr lvl="4" algn="l">
              <a:lnSpc>
                <a:spcPct val="75000"/>
              </a:lnSpc>
              <a:spcBef>
                <a:spcPts val="0"/>
              </a:spcBef>
              <a:spcAft>
                <a:spcPts val="0"/>
              </a:spcAft>
              <a:buClr>
                <a:schemeClr val="accent6"/>
              </a:buClr>
              <a:buSzPts val="5200"/>
              <a:buNone/>
              <a:defRPr sz="5200">
                <a:solidFill>
                  <a:schemeClr val="accent6"/>
                </a:solidFill>
              </a:defRPr>
            </a:lvl5pPr>
            <a:lvl6pPr lvl="5" algn="l">
              <a:lnSpc>
                <a:spcPct val="75000"/>
              </a:lnSpc>
              <a:spcBef>
                <a:spcPts val="0"/>
              </a:spcBef>
              <a:spcAft>
                <a:spcPts val="0"/>
              </a:spcAft>
              <a:buClr>
                <a:schemeClr val="accent6"/>
              </a:buClr>
              <a:buSzPts val="5200"/>
              <a:buNone/>
              <a:defRPr sz="5200">
                <a:solidFill>
                  <a:schemeClr val="accent6"/>
                </a:solidFill>
              </a:defRPr>
            </a:lvl6pPr>
            <a:lvl7pPr lvl="6" algn="l">
              <a:lnSpc>
                <a:spcPct val="75000"/>
              </a:lnSpc>
              <a:spcBef>
                <a:spcPts val="0"/>
              </a:spcBef>
              <a:spcAft>
                <a:spcPts val="0"/>
              </a:spcAft>
              <a:buClr>
                <a:schemeClr val="accent6"/>
              </a:buClr>
              <a:buSzPts val="5200"/>
              <a:buNone/>
              <a:defRPr sz="5200">
                <a:solidFill>
                  <a:schemeClr val="accent6"/>
                </a:solidFill>
              </a:defRPr>
            </a:lvl7pPr>
            <a:lvl8pPr lvl="7" algn="l">
              <a:lnSpc>
                <a:spcPct val="75000"/>
              </a:lnSpc>
              <a:spcBef>
                <a:spcPts val="0"/>
              </a:spcBef>
              <a:spcAft>
                <a:spcPts val="0"/>
              </a:spcAft>
              <a:buClr>
                <a:schemeClr val="accent6"/>
              </a:buClr>
              <a:buSzPts val="5200"/>
              <a:buNone/>
              <a:defRPr sz="5200">
                <a:solidFill>
                  <a:schemeClr val="accent6"/>
                </a:solidFill>
              </a:defRPr>
            </a:lvl8pPr>
            <a:lvl9pPr lvl="8" algn="l">
              <a:lnSpc>
                <a:spcPct val="75000"/>
              </a:lnSpc>
              <a:spcBef>
                <a:spcPts val="0"/>
              </a:spcBef>
              <a:spcAft>
                <a:spcPts val="0"/>
              </a:spcAft>
              <a:buClr>
                <a:schemeClr val="accent6"/>
              </a:buClr>
              <a:buSzPts val="5200"/>
              <a:buNone/>
              <a:defRPr sz="5200">
                <a:solidFill>
                  <a:schemeClr val="accent6"/>
                </a:solidFill>
              </a:defRPr>
            </a:lvl9pPr>
          </a:lstStyle>
          <a:p/>
        </p:txBody>
      </p:sp>
      <p:sp>
        <p:nvSpPr>
          <p:cNvPr id="107" name="Google Shape;107;p23"/>
          <p:cNvSpPr txBox="1"/>
          <p:nvPr>
            <p:ph idx="1" type="subTitle"/>
          </p:nvPr>
        </p:nvSpPr>
        <p:spPr>
          <a:xfrm>
            <a:off x="914400" y="4120125"/>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accent6"/>
              </a:buClr>
              <a:buSzPts val="1400"/>
              <a:buFont typeface="Inter Medium"/>
              <a:buNone/>
              <a:defRPr>
                <a:solidFill>
                  <a:schemeClr val="accent6"/>
                </a:solidFill>
                <a:latin typeface="Inter Medium"/>
                <a:ea typeface="Inter Medium"/>
                <a:cs typeface="Inter Medium"/>
                <a:sym typeface="Inter Medium"/>
              </a:defRPr>
            </a:lvl1pPr>
            <a:lvl2pPr lvl="1"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2pPr>
            <a:lvl3pPr lvl="2"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3pPr>
            <a:lvl4pPr lvl="3"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4pPr>
            <a:lvl5pPr lvl="4"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5pPr>
            <a:lvl6pPr lvl="5"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6pPr>
            <a:lvl7pPr lvl="6"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7pPr>
            <a:lvl8pPr lvl="7"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8pPr>
            <a:lvl9pPr lvl="8"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9pPr>
          </a:lstStyle>
          <a:p/>
        </p:txBody>
      </p:sp>
      <p:sp>
        <p:nvSpPr>
          <p:cNvPr id="108" name="Google Shape;108;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09" name="Google Shape;109;p23"/>
          <p:cNvSpPr/>
          <p:nvPr>
            <p:ph idx="2" type="pic"/>
          </p:nvPr>
        </p:nvSpPr>
        <p:spPr>
          <a:xfrm>
            <a:off x="6173525" y="-13300"/>
            <a:ext cx="2970600" cy="5156700"/>
          </a:xfrm>
          <a:prstGeom prst="rect">
            <a:avLst/>
          </a:prstGeom>
          <a:noFill/>
          <a:ln>
            <a:noFill/>
          </a:ln>
        </p:spPr>
      </p:sp>
      <p:sp>
        <p:nvSpPr>
          <p:cNvPr id="110" name="Google Shape;110;p23"/>
          <p:cNvSpPr txBox="1"/>
          <p:nvPr>
            <p:ph idx="3" type="subTitle"/>
          </p:nvPr>
        </p:nvSpPr>
        <p:spPr>
          <a:xfrm>
            <a:off x="914400" y="3502125"/>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accent6"/>
              </a:buClr>
              <a:buSzPts val="1400"/>
              <a:buFont typeface="Inter Medium"/>
              <a:buNone/>
              <a:defRPr>
                <a:solidFill>
                  <a:schemeClr val="accent6"/>
                </a:solidFill>
                <a:latin typeface="Inter Medium"/>
                <a:ea typeface="Inter Medium"/>
                <a:cs typeface="Inter Medium"/>
                <a:sym typeface="Inter Medium"/>
              </a:defRPr>
            </a:lvl1pPr>
            <a:lvl2pPr lvl="1"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2pPr>
            <a:lvl3pPr lvl="2"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3pPr>
            <a:lvl4pPr lvl="3"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4pPr>
            <a:lvl5pPr lvl="4"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5pPr>
            <a:lvl6pPr lvl="5"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6pPr>
            <a:lvl7pPr lvl="6"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7pPr>
            <a:lvl8pPr lvl="7"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8pPr>
            <a:lvl9pPr lvl="8"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3">
  <p:cSld name="TITLE_4">
    <p:bg>
      <p:bgPr>
        <a:solidFill>
          <a:schemeClr val="dk1"/>
        </a:solidFill>
      </p:bgPr>
    </p:bg>
    <p:spTree>
      <p:nvGrpSpPr>
        <p:cNvPr id="111" name="Shape 111"/>
        <p:cNvGrpSpPr/>
        <p:nvPr/>
      </p:nvGrpSpPr>
      <p:grpSpPr>
        <a:xfrm>
          <a:off x="0" y="0"/>
          <a:ext cx="0" cy="0"/>
          <a:chOff x="0" y="0"/>
          <a:chExt cx="0" cy="0"/>
        </a:xfrm>
      </p:grpSpPr>
      <p:sp>
        <p:nvSpPr>
          <p:cNvPr id="112" name="Google Shape;112;p24"/>
          <p:cNvSpPr txBox="1"/>
          <p:nvPr>
            <p:ph type="ctrTitle"/>
          </p:nvPr>
        </p:nvSpPr>
        <p:spPr>
          <a:xfrm>
            <a:off x="914400" y="1545450"/>
            <a:ext cx="5257800" cy="20526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Clr>
                <a:schemeClr val="accent6"/>
              </a:buClr>
              <a:buSzPts val="5200"/>
              <a:buNone/>
              <a:defRPr sz="5200">
                <a:solidFill>
                  <a:schemeClr val="accent6"/>
                </a:solidFill>
              </a:defRPr>
            </a:lvl1pPr>
            <a:lvl2pPr lvl="1" algn="l">
              <a:lnSpc>
                <a:spcPct val="75000"/>
              </a:lnSpc>
              <a:spcBef>
                <a:spcPts val="0"/>
              </a:spcBef>
              <a:spcAft>
                <a:spcPts val="0"/>
              </a:spcAft>
              <a:buClr>
                <a:schemeClr val="accent6"/>
              </a:buClr>
              <a:buSzPts val="5200"/>
              <a:buNone/>
              <a:defRPr sz="5200">
                <a:solidFill>
                  <a:schemeClr val="accent6"/>
                </a:solidFill>
              </a:defRPr>
            </a:lvl2pPr>
            <a:lvl3pPr lvl="2" algn="l">
              <a:lnSpc>
                <a:spcPct val="75000"/>
              </a:lnSpc>
              <a:spcBef>
                <a:spcPts val="0"/>
              </a:spcBef>
              <a:spcAft>
                <a:spcPts val="0"/>
              </a:spcAft>
              <a:buClr>
                <a:schemeClr val="accent6"/>
              </a:buClr>
              <a:buSzPts val="5200"/>
              <a:buNone/>
              <a:defRPr sz="5200">
                <a:solidFill>
                  <a:schemeClr val="accent6"/>
                </a:solidFill>
              </a:defRPr>
            </a:lvl3pPr>
            <a:lvl4pPr lvl="3" algn="l">
              <a:lnSpc>
                <a:spcPct val="75000"/>
              </a:lnSpc>
              <a:spcBef>
                <a:spcPts val="0"/>
              </a:spcBef>
              <a:spcAft>
                <a:spcPts val="0"/>
              </a:spcAft>
              <a:buClr>
                <a:schemeClr val="accent6"/>
              </a:buClr>
              <a:buSzPts val="5200"/>
              <a:buNone/>
              <a:defRPr sz="5200">
                <a:solidFill>
                  <a:schemeClr val="accent6"/>
                </a:solidFill>
              </a:defRPr>
            </a:lvl4pPr>
            <a:lvl5pPr lvl="4" algn="l">
              <a:lnSpc>
                <a:spcPct val="75000"/>
              </a:lnSpc>
              <a:spcBef>
                <a:spcPts val="0"/>
              </a:spcBef>
              <a:spcAft>
                <a:spcPts val="0"/>
              </a:spcAft>
              <a:buClr>
                <a:schemeClr val="accent6"/>
              </a:buClr>
              <a:buSzPts val="5200"/>
              <a:buNone/>
              <a:defRPr sz="5200">
                <a:solidFill>
                  <a:schemeClr val="accent6"/>
                </a:solidFill>
              </a:defRPr>
            </a:lvl5pPr>
            <a:lvl6pPr lvl="5" algn="l">
              <a:lnSpc>
                <a:spcPct val="75000"/>
              </a:lnSpc>
              <a:spcBef>
                <a:spcPts val="0"/>
              </a:spcBef>
              <a:spcAft>
                <a:spcPts val="0"/>
              </a:spcAft>
              <a:buClr>
                <a:schemeClr val="accent6"/>
              </a:buClr>
              <a:buSzPts val="5200"/>
              <a:buNone/>
              <a:defRPr sz="5200">
                <a:solidFill>
                  <a:schemeClr val="accent6"/>
                </a:solidFill>
              </a:defRPr>
            </a:lvl6pPr>
            <a:lvl7pPr lvl="6" algn="l">
              <a:lnSpc>
                <a:spcPct val="75000"/>
              </a:lnSpc>
              <a:spcBef>
                <a:spcPts val="0"/>
              </a:spcBef>
              <a:spcAft>
                <a:spcPts val="0"/>
              </a:spcAft>
              <a:buClr>
                <a:schemeClr val="accent6"/>
              </a:buClr>
              <a:buSzPts val="5200"/>
              <a:buNone/>
              <a:defRPr sz="5200">
                <a:solidFill>
                  <a:schemeClr val="accent6"/>
                </a:solidFill>
              </a:defRPr>
            </a:lvl7pPr>
            <a:lvl8pPr lvl="7" algn="l">
              <a:lnSpc>
                <a:spcPct val="75000"/>
              </a:lnSpc>
              <a:spcBef>
                <a:spcPts val="0"/>
              </a:spcBef>
              <a:spcAft>
                <a:spcPts val="0"/>
              </a:spcAft>
              <a:buClr>
                <a:schemeClr val="accent6"/>
              </a:buClr>
              <a:buSzPts val="5200"/>
              <a:buNone/>
              <a:defRPr sz="5200">
                <a:solidFill>
                  <a:schemeClr val="accent6"/>
                </a:solidFill>
              </a:defRPr>
            </a:lvl8pPr>
            <a:lvl9pPr lvl="8" algn="l">
              <a:lnSpc>
                <a:spcPct val="75000"/>
              </a:lnSpc>
              <a:spcBef>
                <a:spcPts val="0"/>
              </a:spcBef>
              <a:spcAft>
                <a:spcPts val="0"/>
              </a:spcAft>
              <a:buClr>
                <a:schemeClr val="accent6"/>
              </a:buClr>
              <a:buSzPts val="5200"/>
              <a:buNone/>
              <a:defRPr sz="5200">
                <a:solidFill>
                  <a:schemeClr val="accent6"/>
                </a:solidFill>
              </a:defRPr>
            </a:lvl9pPr>
          </a:lstStyle>
          <a:p/>
        </p:txBody>
      </p:sp>
      <p:sp>
        <p:nvSpPr>
          <p:cNvPr id="113" name="Google Shape;113;p24"/>
          <p:cNvSpPr txBox="1"/>
          <p:nvPr>
            <p:ph idx="1" type="subTitle"/>
          </p:nvPr>
        </p:nvSpPr>
        <p:spPr>
          <a:xfrm>
            <a:off x="914400" y="4120125"/>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accent6"/>
              </a:buClr>
              <a:buSzPts val="1400"/>
              <a:buFont typeface="Inter Medium"/>
              <a:buNone/>
              <a:defRPr>
                <a:solidFill>
                  <a:schemeClr val="accent6"/>
                </a:solidFill>
                <a:latin typeface="Inter Medium"/>
                <a:ea typeface="Inter Medium"/>
                <a:cs typeface="Inter Medium"/>
                <a:sym typeface="Inter Medium"/>
              </a:defRPr>
            </a:lvl1pPr>
            <a:lvl2pPr lvl="1"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2pPr>
            <a:lvl3pPr lvl="2"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3pPr>
            <a:lvl4pPr lvl="3"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4pPr>
            <a:lvl5pPr lvl="4"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5pPr>
            <a:lvl6pPr lvl="5"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6pPr>
            <a:lvl7pPr lvl="6"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7pPr>
            <a:lvl8pPr lvl="7"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8pPr>
            <a:lvl9pPr lvl="8"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9pPr>
          </a:lstStyle>
          <a:p/>
        </p:txBody>
      </p:sp>
      <p:sp>
        <p:nvSpPr>
          <p:cNvPr id="114" name="Google Shape;11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15" name="Google Shape;115;p24"/>
          <p:cNvSpPr/>
          <p:nvPr>
            <p:ph idx="2" type="pic"/>
          </p:nvPr>
        </p:nvSpPr>
        <p:spPr>
          <a:xfrm>
            <a:off x="6173525" y="-13300"/>
            <a:ext cx="2970600" cy="5156700"/>
          </a:xfrm>
          <a:prstGeom prst="rect">
            <a:avLst/>
          </a:prstGeom>
          <a:noFill/>
          <a:ln>
            <a:noFill/>
          </a:ln>
        </p:spPr>
      </p:sp>
      <p:sp>
        <p:nvSpPr>
          <p:cNvPr id="116" name="Google Shape;116;p24"/>
          <p:cNvSpPr txBox="1"/>
          <p:nvPr>
            <p:ph idx="3" type="subTitle"/>
          </p:nvPr>
        </p:nvSpPr>
        <p:spPr>
          <a:xfrm>
            <a:off x="914400" y="3502125"/>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accent6"/>
              </a:buClr>
              <a:buSzPts val="1400"/>
              <a:buFont typeface="Inter Medium"/>
              <a:buNone/>
              <a:defRPr>
                <a:solidFill>
                  <a:schemeClr val="accent6"/>
                </a:solidFill>
                <a:latin typeface="Inter Medium"/>
                <a:ea typeface="Inter Medium"/>
                <a:cs typeface="Inter Medium"/>
                <a:sym typeface="Inter Medium"/>
              </a:defRPr>
            </a:lvl1pPr>
            <a:lvl2pPr lvl="1"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2pPr>
            <a:lvl3pPr lvl="2"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3pPr>
            <a:lvl4pPr lvl="3"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4pPr>
            <a:lvl5pPr lvl="4"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5pPr>
            <a:lvl6pPr lvl="5"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6pPr>
            <a:lvl7pPr lvl="6"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7pPr>
            <a:lvl8pPr lvl="7"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8pPr>
            <a:lvl9pPr lvl="8" algn="l">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2">
  <p:cSld name="CUSTOM_3_1_2">
    <p:spTree>
      <p:nvGrpSpPr>
        <p:cNvPr id="117" name="Shape 117"/>
        <p:cNvGrpSpPr/>
        <p:nvPr/>
      </p:nvGrpSpPr>
      <p:grpSpPr>
        <a:xfrm>
          <a:off x="0" y="0"/>
          <a:ext cx="0" cy="0"/>
          <a:chOff x="0" y="0"/>
          <a:chExt cx="0" cy="0"/>
        </a:xfrm>
      </p:grpSpPr>
      <p:sp>
        <p:nvSpPr>
          <p:cNvPr id="118" name="Google Shape;118;p25"/>
          <p:cNvSpPr txBox="1"/>
          <p:nvPr>
            <p:ph type="title"/>
          </p:nvPr>
        </p:nvSpPr>
        <p:spPr>
          <a:xfrm>
            <a:off x="457200" y="445025"/>
            <a:ext cx="8229600" cy="572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1pPr>
            <a:lvl2pPr lvl="1" algn="l">
              <a:lnSpc>
                <a:spcPct val="75000"/>
              </a:lnSpc>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2pPr>
            <a:lvl3pPr lvl="2" algn="l">
              <a:lnSpc>
                <a:spcPct val="75000"/>
              </a:lnSpc>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3pPr>
            <a:lvl4pPr lvl="3" algn="l">
              <a:lnSpc>
                <a:spcPct val="75000"/>
              </a:lnSpc>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4pPr>
            <a:lvl5pPr lvl="4" algn="l">
              <a:lnSpc>
                <a:spcPct val="75000"/>
              </a:lnSpc>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5pPr>
            <a:lvl6pPr lvl="5" algn="l">
              <a:lnSpc>
                <a:spcPct val="75000"/>
              </a:lnSpc>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6pPr>
            <a:lvl7pPr lvl="6" algn="l">
              <a:lnSpc>
                <a:spcPct val="75000"/>
              </a:lnSpc>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7pPr>
            <a:lvl8pPr lvl="7" algn="l">
              <a:lnSpc>
                <a:spcPct val="75000"/>
              </a:lnSpc>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8pPr>
            <a:lvl9pPr lvl="8" algn="l">
              <a:lnSpc>
                <a:spcPct val="75000"/>
              </a:lnSpc>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9pPr>
          </a:lstStyle>
          <a:p/>
        </p:txBody>
      </p:sp>
      <p:sp>
        <p:nvSpPr>
          <p:cNvPr id="119" name="Google Shape;119;p25"/>
          <p:cNvSpPr txBox="1"/>
          <p:nvPr>
            <p:ph idx="1" type="body"/>
          </p:nvPr>
        </p:nvSpPr>
        <p:spPr>
          <a:xfrm>
            <a:off x="457200" y="1834900"/>
            <a:ext cx="3776100" cy="27342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Clr>
                <a:schemeClr val="accent1"/>
              </a:buClr>
              <a:buSzPts val="1400"/>
              <a:buChar char="•"/>
              <a:defRPr sz="1400">
                <a:solidFill>
                  <a:schemeClr val="dk1"/>
                </a:solidFill>
              </a:defRPr>
            </a:lvl1pPr>
            <a:lvl2pPr indent="-304800" lvl="1" marL="914400" algn="l">
              <a:lnSpc>
                <a:spcPct val="100000"/>
              </a:lnSpc>
              <a:spcBef>
                <a:spcPts val="1000"/>
              </a:spcBef>
              <a:spcAft>
                <a:spcPts val="0"/>
              </a:spcAft>
              <a:buClr>
                <a:schemeClr val="accent1"/>
              </a:buClr>
              <a:buSzPts val="1200"/>
              <a:buChar char="–"/>
              <a:defRPr sz="1200">
                <a:solidFill>
                  <a:schemeClr val="dk1"/>
                </a:solidFill>
              </a:defRPr>
            </a:lvl2pPr>
            <a:lvl3pPr indent="-304800" lvl="2" marL="1371600" algn="l">
              <a:lnSpc>
                <a:spcPct val="100000"/>
              </a:lnSpc>
              <a:spcBef>
                <a:spcPts val="1000"/>
              </a:spcBef>
              <a:spcAft>
                <a:spcPts val="0"/>
              </a:spcAft>
              <a:buClr>
                <a:schemeClr val="dk1"/>
              </a:buClr>
              <a:buSzPts val="1200"/>
              <a:buChar char="◦"/>
              <a:defRPr sz="1200">
                <a:solidFill>
                  <a:schemeClr val="dk1"/>
                </a:solidFill>
              </a:defRPr>
            </a:lvl3pPr>
            <a:lvl4pPr indent="-304800" lvl="3" marL="1828800" algn="l">
              <a:lnSpc>
                <a:spcPct val="100000"/>
              </a:lnSpc>
              <a:spcBef>
                <a:spcPts val="1000"/>
              </a:spcBef>
              <a:spcAft>
                <a:spcPts val="0"/>
              </a:spcAft>
              <a:buClr>
                <a:schemeClr val="dk1"/>
              </a:buClr>
              <a:buSzPts val="1200"/>
              <a:buChar char="•"/>
              <a:defRPr sz="1200">
                <a:solidFill>
                  <a:schemeClr val="dk1"/>
                </a:solidFill>
              </a:defRPr>
            </a:lvl4pPr>
            <a:lvl5pPr indent="-304800" lvl="4" marL="2286000" algn="l">
              <a:lnSpc>
                <a:spcPct val="100000"/>
              </a:lnSpc>
              <a:spcBef>
                <a:spcPts val="1000"/>
              </a:spcBef>
              <a:spcAft>
                <a:spcPts val="0"/>
              </a:spcAft>
              <a:buClr>
                <a:schemeClr val="dk1"/>
              </a:buClr>
              <a:buSzPts val="1200"/>
              <a:buChar char="•"/>
              <a:defRPr sz="1200">
                <a:solidFill>
                  <a:schemeClr val="dk1"/>
                </a:solidFill>
              </a:defRPr>
            </a:lvl5pPr>
            <a:lvl6pPr indent="-304800" lvl="5" marL="2743200" algn="l">
              <a:lnSpc>
                <a:spcPct val="100000"/>
              </a:lnSpc>
              <a:spcBef>
                <a:spcPts val="1000"/>
              </a:spcBef>
              <a:spcAft>
                <a:spcPts val="0"/>
              </a:spcAft>
              <a:buClr>
                <a:schemeClr val="dk1"/>
              </a:buClr>
              <a:buSzPts val="1200"/>
              <a:buChar char="•"/>
              <a:defRPr sz="1200">
                <a:solidFill>
                  <a:schemeClr val="dk1"/>
                </a:solidFill>
              </a:defRPr>
            </a:lvl6pPr>
            <a:lvl7pPr indent="-304800" lvl="6" marL="3200400" algn="l">
              <a:lnSpc>
                <a:spcPct val="100000"/>
              </a:lnSpc>
              <a:spcBef>
                <a:spcPts val="1000"/>
              </a:spcBef>
              <a:spcAft>
                <a:spcPts val="0"/>
              </a:spcAft>
              <a:buClr>
                <a:schemeClr val="dk1"/>
              </a:buClr>
              <a:buSzPts val="1200"/>
              <a:buChar char="•"/>
              <a:defRPr sz="1200">
                <a:solidFill>
                  <a:schemeClr val="dk1"/>
                </a:solidFill>
              </a:defRPr>
            </a:lvl7pPr>
            <a:lvl8pPr indent="-304800" lvl="7" marL="3657600" algn="l">
              <a:lnSpc>
                <a:spcPct val="100000"/>
              </a:lnSpc>
              <a:spcBef>
                <a:spcPts val="1000"/>
              </a:spcBef>
              <a:spcAft>
                <a:spcPts val="0"/>
              </a:spcAft>
              <a:buClr>
                <a:schemeClr val="dk1"/>
              </a:buClr>
              <a:buSzPts val="1200"/>
              <a:buChar char="•"/>
              <a:defRPr sz="1200">
                <a:solidFill>
                  <a:schemeClr val="dk1"/>
                </a:solidFill>
              </a:defRPr>
            </a:lvl8pPr>
            <a:lvl9pPr indent="-304800" lvl="8" marL="4114800" algn="l">
              <a:lnSpc>
                <a:spcPct val="100000"/>
              </a:lnSpc>
              <a:spcBef>
                <a:spcPts val="1000"/>
              </a:spcBef>
              <a:spcAft>
                <a:spcPts val="1000"/>
              </a:spcAft>
              <a:buClr>
                <a:schemeClr val="dk1"/>
              </a:buClr>
              <a:buSzPts val="1200"/>
              <a:buChar char="•"/>
              <a:defRPr sz="1200">
                <a:solidFill>
                  <a:schemeClr val="dk1"/>
                </a:solidFill>
              </a:defRPr>
            </a:lvl9pPr>
          </a:lstStyle>
          <a:p/>
        </p:txBody>
      </p:sp>
      <p:sp>
        <p:nvSpPr>
          <p:cNvPr id="120" name="Google Shape;120;p25"/>
          <p:cNvSpPr txBox="1"/>
          <p:nvPr>
            <p:ph idx="2" type="body"/>
          </p:nvPr>
        </p:nvSpPr>
        <p:spPr>
          <a:xfrm>
            <a:off x="4800400" y="1834900"/>
            <a:ext cx="3776100" cy="27342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Clr>
                <a:schemeClr val="accent1"/>
              </a:buClr>
              <a:buSzPts val="1400"/>
              <a:buChar char="•"/>
              <a:defRPr sz="1400">
                <a:solidFill>
                  <a:schemeClr val="dk1"/>
                </a:solidFill>
              </a:defRPr>
            </a:lvl1pPr>
            <a:lvl2pPr indent="-304800" lvl="1" marL="914400" algn="l">
              <a:lnSpc>
                <a:spcPct val="100000"/>
              </a:lnSpc>
              <a:spcBef>
                <a:spcPts val="1000"/>
              </a:spcBef>
              <a:spcAft>
                <a:spcPts val="0"/>
              </a:spcAft>
              <a:buClr>
                <a:schemeClr val="accent1"/>
              </a:buClr>
              <a:buSzPts val="1200"/>
              <a:buChar char="–"/>
              <a:defRPr sz="1200">
                <a:solidFill>
                  <a:schemeClr val="dk1"/>
                </a:solidFill>
              </a:defRPr>
            </a:lvl2pPr>
            <a:lvl3pPr indent="-304800" lvl="2" marL="1371600" algn="l">
              <a:lnSpc>
                <a:spcPct val="100000"/>
              </a:lnSpc>
              <a:spcBef>
                <a:spcPts val="1000"/>
              </a:spcBef>
              <a:spcAft>
                <a:spcPts val="0"/>
              </a:spcAft>
              <a:buClr>
                <a:schemeClr val="dk1"/>
              </a:buClr>
              <a:buSzPts val="1200"/>
              <a:buChar char="◦"/>
              <a:defRPr sz="1200">
                <a:solidFill>
                  <a:schemeClr val="dk1"/>
                </a:solidFill>
              </a:defRPr>
            </a:lvl3pPr>
            <a:lvl4pPr indent="-304800" lvl="3" marL="1828800" algn="l">
              <a:lnSpc>
                <a:spcPct val="100000"/>
              </a:lnSpc>
              <a:spcBef>
                <a:spcPts val="1000"/>
              </a:spcBef>
              <a:spcAft>
                <a:spcPts val="0"/>
              </a:spcAft>
              <a:buClr>
                <a:schemeClr val="dk1"/>
              </a:buClr>
              <a:buSzPts val="1200"/>
              <a:buChar char="•"/>
              <a:defRPr sz="1200">
                <a:solidFill>
                  <a:schemeClr val="dk1"/>
                </a:solidFill>
              </a:defRPr>
            </a:lvl4pPr>
            <a:lvl5pPr indent="-304800" lvl="4" marL="2286000" algn="l">
              <a:lnSpc>
                <a:spcPct val="100000"/>
              </a:lnSpc>
              <a:spcBef>
                <a:spcPts val="1000"/>
              </a:spcBef>
              <a:spcAft>
                <a:spcPts val="0"/>
              </a:spcAft>
              <a:buClr>
                <a:schemeClr val="dk1"/>
              </a:buClr>
              <a:buSzPts val="1200"/>
              <a:buChar char="•"/>
              <a:defRPr sz="1200">
                <a:solidFill>
                  <a:schemeClr val="dk1"/>
                </a:solidFill>
              </a:defRPr>
            </a:lvl5pPr>
            <a:lvl6pPr indent="-304800" lvl="5" marL="2743200" algn="l">
              <a:lnSpc>
                <a:spcPct val="100000"/>
              </a:lnSpc>
              <a:spcBef>
                <a:spcPts val="1000"/>
              </a:spcBef>
              <a:spcAft>
                <a:spcPts val="0"/>
              </a:spcAft>
              <a:buClr>
                <a:schemeClr val="dk1"/>
              </a:buClr>
              <a:buSzPts val="1200"/>
              <a:buChar char="•"/>
              <a:defRPr sz="1200">
                <a:solidFill>
                  <a:schemeClr val="dk1"/>
                </a:solidFill>
              </a:defRPr>
            </a:lvl6pPr>
            <a:lvl7pPr indent="-304800" lvl="6" marL="3200400" algn="l">
              <a:lnSpc>
                <a:spcPct val="100000"/>
              </a:lnSpc>
              <a:spcBef>
                <a:spcPts val="1000"/>
              </a:spcBef>
              <a:spcAft>
                <a:spcPts val="0"/>
              </a:spcAft>
              <a:buClr>
                <a:schemeClr val="dk1"/>
              </a:buClr>
              <a:buSzPts val="1200"/>
              <a:buChar char="•"/>
              <a:defRPr sz="1200">
                <a:solidFill>
                  <a:schemeClr val="dk1"/>
                </a:solidFill>
              </a:defRPr>
            </a:lvl7pPr>
            <a:lvl8pPr indent="-304800" lvl="7" marL="3657600" algn="l">
              <a:lnSpc>
                <a:spcPct val="100000"/>
              </a:lnSpc>
              <a:spcBef>
                <a:spcPts val="1000"/>
              </a:spcBef>
              <a:spcAft>
                <a:spcPts val="0"/>
              </a:spcAft>
              <a:buClr>
                <a:schemeClr val="dk1"/>
              </a:buClr>
              <a:buSzPts val="1200"/>
              <a:buChar char="•"/>
              <a:defRPr sz="1200">
                <a:solidFill>
                  <a:schemeClr val="dk1"/>
                </a:solidFill>
              </a:defRPr>
            </a:lvl8pPr>
            <a:lvl9pPr indent="-304800" lvl="8" marL="4114800" algn="l">
              <a:lnSpc>
                <a:spcPct val="100000"/>
              </a:lnSpc>
              <a:spcBef>
                <a:spcPts val="1000"/>
              </a:spcBef>
              <a:spcAft>
                <a:spcPts val="1000"/>
              </a:spcAft>
              <a:buClr>
                <a:schemeClr val="dk1"/>
              </a:buClr>
              <a:buSzPts val="1200"/>
              <a:buChar char="•"/>
              <a:defRPr sz="1200">
                <a:solidFill>
                  <a:schemeClr val="dk1"/>
                </a:solidFill>
              </a:defRPr>
            </a:lvl9pPr>
          </a:lstStyle>
          <a:p/>
        </p:txBody>
      </p:sp>
      <p:sp>
        <p:nvSpPr>
          <p:cNvPr id="121" name="Google Shape;121;p25"/>
          <p:cNvSpPr txBox="1"/>
          <p:nvPr>
            <p:ph idx="3" type="subTitle"/>
          </p:nvPr>
        </p:nvSpPr>
        <p:spPr>
          <a:xfrm>
            <a:off x="457200" y="1164900"/>
            <a:ext cx="3776100" cy="572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gn="l">
              <a:lnSpc>
                <a:spcPct val="100000"/>
              </a:lnSpc>
              <a:spcBef>
                <a:spcPts val="800"/>
              </a:spcBef>
              <a:spcAft>
                <a:spcPts val="80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122" name="Google Shape;122;p25"/>
          <p:cNvSpPr txBox="1"/>
          <p:nvPr>
            <p:ph idx="4" type="subTitle"/>
          </p:nvPr>
        </p:nvSpPr>
        <p:spPr>
          <a:xfrm>
            <a:off x="4800400" y="1164900"/>
            <a:ext cx="3776100" cy="572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gn="l">
              <a:lnSpc>
                <a:spcPct val="100000"/>
              </a:lnSpc>
              <a:spcBef>
                <a:spcPts val="800"/>
              </a:spcBef>
              <a:spcAft>
                <a:spcPts val="80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4">
  <p:cSld name="TITLE_AND_BODY_5">
    <p:spTree>
      <p:nvGrpSpPr>
        <p:cNvPr id="123" name="Shape 123"/>
        <p:cNvGrpSpPr/>
        <p:nvPr/>
      </p:nvGrpSpPr>
      <p:grpSpPr>
        <a:xfrm>
          <a:off x="0" y="0"/>
          <a:ext cx="0" cy="0"/>
          <a:chOff x="0" y="0"/>
          <a:chExt cx="0" cy="0"/>
        </a:xfrm>
      </p:grpSpPr>
      <p:sp>
        <p:nvSpPr>
          <p:cNvPr id="124" name="Google Shape;124;p26"/>
          <p:cNvSpPr txBox="1"/>
          <p:nvPr>
            <p:ph idx="1" type="subTitle"/>
          </p:nvPr>
        </p:nvSpPr>
        <p:spPr>
          <a:xfrm>
            <a:off x="457200" y="346600"/>
            <a:ext cx="1824900" cy="2172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sz="8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26"/>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1600"/>
              <a:buNone/>
              <a:defRPr/>
            </a:lvl1pPr>
            <a:lvl2pPr lvl="1" algn="l">
              <a:lnSpc>
                <a:spcPct val="75000"/>
              </a:lnSpc>
              <a:spcBef>
                <a:spcPts val="0"/>
              </a:spcBef>
              <a:spcAft>
                <a:spcPts val="0"/>
              </a:spcAft>
              <a:buSzPts val="1600"/>
              <a:buNone/>
              <a:defRPr/>
            </a:lvl2pPr>
            <a:lvl3pPr lvl="2" algn="l">
              <a:lnSpc>
                <a:spcPct val="75000"/>
              </a:lnSpc>
              <a:spcBef>
                <a:spcPts val="0"/>
              </a:spcBef>
              <a:spcAft>
                <a:spcPts val="0"/>
              </a:spcAft>
              <a:buSzPts val="1600"/>
              <a:buNone/>
              <a:defRPr/>
            </a:lvl3pPr>
            <a:lvl4pPr lvl="3" algn="l">
              <a:lnSpc>
                <a:spcPct val="75000"/>
              </a:lnSpc>
              <a:spcBef>
                <a:spcPts val="0"/>
              </a:spcBef>
              <a:spcAft>
                <a:spcPts val="0"/>
              </a:spcAft>
              <a:buSzPts val="1600"/>
              <a:buNone/>
              <a:defRPr/>
            </a:lvl4pPr>
            <a:lvl5pPr lvl="4" algn="l">
              <a:lnSpc>
                <a:spcPct val="75000"/>
              </a:lnSpc>
              <a:spcBef>
                <a:spcPts val="0"/>
              </a:spcBef>
              <a:spcAft>
                <a:spcPts val="0"/>
              </a:spcAft>
              <a:buSzPts val="1600"/>
              <a:buNone/>
              <a:defRPr/>
            </a:lvl5pPr>
            <a:lvl6pPr lvl="5" algn="l">
              <a:lnSpc>
                <a:spcPct val="75000"/>
              </a:lnSpc>
              <a:spcBef>
                <a:spcPts val="0"/>
              </a:spcBef>
              <a:spcAft>
                <a:spcPts val="0"/>
              </a:spcAft>
              <a:buSzPts val="1600"/>
              <a:buNone/>
              <a:defRPr/>
            </a:lvl6pPr>
            <a:lvl7pPr lvl="6" algn="l">
              <a:lnSpc>
                <a:spcPct val="75000"/>
              </a:lnSpc>
              <a:spcBef>
                <a:spcPts val="0"/>
              </a:spcBef>
              <a:spcAft>
                <a:spcPts val="0"/>
              </a:spcAft>
              <a:buSzPts val="1600"/>
              <a:buNone/>
              <a:defRPr/>
            </a:lvl7pPr>
            <a:lvl8pPr lvl="7" algn="l">
              <a:lnSpc>
                <a:spcPct val="75000"/>
              </a:lnSpc>
              <a:spcBef>
                <a:spcPts val="0"/>
              </a:spcBef>
              <a:spcAft>
                <a:spcPts val="0"/>
              </a:spcAft>
              <a:buSzPts val="1600"/>
              <a:buNone/>
              <a:defRPr/>
            </a:lvl8pPr>
            <a:lvl9pPr lvl="8" algn="l">
              <a:lnSpc>
                <a:spcPct val="75000"/>
              </a:lnSpc>
              <a:spcBef>
                <a:spcPts val="0"/>
              </a:spcBef>
              <a:spcAft>
                <a:spcPts val="0"/>
              </a:spcAft>
              <a:buSzPts val="1600"/>
              <a:buNone/>
              <a:defRPr/>
            </a:lvl9pPr>
          </a:lstStyle>
          <a:p/>
        </p:txBody>
      </p:sp>
      <p:sp>
        <p:nvSpPr>
          <p:cNvPr id="126" name="Google Shape;126;p26"/>
          <p:cNvSpPr txBox="1"/>
          <p:nvPr>
            <p:ph idx="2"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68300" lvl="0" marL="457200" algn="l">
              <a:lnSpc>
                <a:spcPct val="100000"/>
              </a:lnSpc>
              <a:spcBef>
                <a:spcPts val="0"/>
              </a:spcBef>
              <a:spcAft>
                <a:spcPts val="0"/>
              </a:spcAft>
              <a:buSzPts val="2200"/>
              <a:buFont typeface="Helvetica Neue"/>
              <a:buChar char="•"/>
              <a:defRPr sz="2200"/>
            </a:lvl1pPr>
            <a:lvl2pPr indent="-368300" lvl="1" marL="914400" algn="l">
              <a:lnSpc>
                <a:spcPct val="100000"/>
              </a:lnSpc>
              <a:spcBef>
                <a:spcPts val="2000"/>
              </a:spcBef>
              <a:spcAft>
                <a:spcPts val="0"/>
              </a:spcAft>
              <a:buSzPts val="2200"/>
              <a:buChar char="•"/>
              <a:defRPr sz="2200"/>
            </a:lvl2pPr>
            <a:lvl3pPr indent="-368300" lvl="2" marL="1371600" algn="l">
              <a:lnSpc>
                <a:spcPct val="100000"/>
              </a:lnSpc>
              <a:spcBef>
                <a:spcPts val="2000"/>
              </a:spcBef>
              <a:spcAft>
                <a:spcPts val="0"/>
              </a:spcAft>
              <a:buSzPts val="2200"/>
              <a:buChar char="•"/>
              <a:defRPr sz="2200"/>
            </a:lvl3pPr>
            <a:lvl4pPr indent="-368300" lvl="3" marL="1828800" algn="l">
              <a:lnSpc>
                <a:spcPct val="100000"/>
              </a:lnSpc>
              <a:spcBef>
                <a:spcPts val="2000"/>
              </a:spcBef>
              <a:spcAft>
                <a:spcPts val="0"/>
              </a:spcAft>
              <a:buSzPts val="2200"/>
              <a:buChar char="•"/>
              <a:defRPr sz="2200"/>
            </a:lvl4pPr>
            <a:lvl5pPr indent="-368300" lvl="4" marL="2286000" algn="l">
              <a:lnSpc>
                <a:spcPct val="100000"/>
              </a:lnSpc>
              <a:spcBef>
                <a:spcPts val="2000"/>
              </a:spcBef>
              <a:spcAft>
                <a:spcPts val="0"/>
              </a:spcAft>
              <a:buSzPts val="2200"/>
              <a:buChar char="•"/>
              <a:defRPr sz="2200"/>
            </a:lvl5pPr>
            <a:lvl6pPr indent="-368300" lvl="5" marL="2743200" algn="l">
              <a:lnSpc>
                <a:spcPct val="100000"/>
              </a:lnSpc>
              <a:spcBef>
                <a:spcPts val="2000"/>
              </a:spcBef>
              <a:spcAft>
                <a:spcPts val="0"/>
              </a:spcAft>
              <a:buSzPts val="2200"/>
              <a:buChar char="•"/>
              <a:defRPr sz="2200"/>
            </a:lvl6pPr>
            <a:lvl7pPr indent="-368300" lvl="6" marL="3200400" algn="l">
              <a:lnSpc>
                <a:spcPct val="100000"/>
              </a:lnSpc>
              <a:spcBef>
                <a:spcPts val="2000"/>
              </a:spcBef>
              <a:spcAft>
                <a:spcPts val="0"/>
              </a:spcAft>
              <a:buSzPts val="2200"/>
              <a:buChar char="•"/>
              <a:defRPr sz="2200"/>
            </a:lvl7pPr>
            <a:lvl8pPr indent="-368300" lvl="7" marL="3657600" algn="l">
              <a:lnSpc>
                <a:spcPct val="100000"/>
              </a:lnSpc>
              <a:spcBef>
                <a:spcPts val="2000"/>
              </a:spcBef>
              <a:spcAft>
                <a:spcPts val="0"/>
              </a:spcAft>
              <a:buSzPts val="2200"/>
              <a:buChar char="•"/>
              <a:defRPr sz="2200"/>
            </a:lvl8pPr>
            <a:lvl9pPr indent="-368300" lvl="8" marL="4114800" algn="l">
              <a:lnSpc>
                <a:spcPct val="100000"/>
              </a:lnSpc>
              <a:spcBef>
                <a:spcPts val="2000"/>
              </a:spcBef>
              <a:spcAft>
                <a:spcPts val="2000"/>
              </a:spcAft>
              <a:buSzPts val="2200"/>
              <a:buChar char="•"/>
              <a:defRPr sz="2200"/>
            </a:lvl9pPr>
          </a:lstStyle>
          <a:p/>
        </p:txBody>
      </p:sp>
      <p:sp>
        <p:nvSpPr>
          <p:cNvPr id="127" name="Google Shape;12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2" name="Shape 132"/>
        <p:cNvGrpSpPr/>
        <p:nvPr/>
      </p:nvGrpSpPr>
      <p:grpSpPr>
        <a:xfrm>
          <a:off x="0" y="0"/>
          <a:ext cx="0" cy="0"/>
          <a:chOff x="0" y="0"/>
          <a:chExt cx="0" cy="0"/>
        </a:xfrm>
      </p:grpSpPr>
      <p:sp>
        <p:nvSpPr>
          <p:cNvPr id="133" name="Google Shape;133;p2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34" name="Google Shape;134;p2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5" name="Google Shape;135;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6" name="Shape 136"/>
        <p:cNvGrpSpPr/>
        <p:nvPr/>
      </p:nvGrpSpPr>
      <p:grpSpPr>
        <a:xfrm>
          <a:off x="0" y="0"/>
          <a:ext cx="0" cy="0"/>
          <a:chOff x="0" y="0"/>
          <a:chExt cx="0" cy="0"/>
        </a:xfrm>
      </p:grpSpPr>
      <p:sp>
        <p:nvSpPr>
          <p:cNvPr id="137" name="Google Shape;137;p2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38" name="Google Shape;138;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9" name="Shape 139"/>
        <p:cNvGrpSpPr/>
        <p:nvPr/>
      </p:nvGrpSpPr>
      <p:grpSpPr>
        <a:xfrm>
          <a:off x="0" y="0"/>
          <a:ext cx="0" cy="0"/>
          <a:chOff x="0" y="0"/>
          <a:chExt cx="0" cy="0"/>
        </a:xfrm>
      </p:grpSpPr>
      <p:sp>
        <p:nvSpPr>
          <p:cNvPr id="140" name="Google Shape;140;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1" name="Google Shape;141;p3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42" name="Google Shape;142;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3" name="Shape 143"/>
        <p:cNvGrpSpPr/>
        <p:nvPr/>
      </p:nvGrpSpPr>
      <p:grpSpPr>
        <a:xfrm>
          <a:off x="0" y="0"/>
          <a:ext cx="0" cy="0"/>
          <a:chOff x="0" y="0"/>
          <a:chExt cx="0" cy="0"/>
        </a:xfrm>
      </p:grpSpPr>
      <p:sp>
        <p:nvSpPr>
          <p:cNvPr id="144" name="Google Shape;144;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5" name="Google Shape;145;p3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46" name="Google Shape;146;p3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47" name="Google Shape;147;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 name="Shape 17"/>
        <p:cNvGrpSpPr/>
        <p:nvPr/>
      </p:nvGrpSpPr>
      <p:grpSpPr>
        <a:xfrm>
          <a:off x="0" y="0"/>
          <a:ext cx="0" cy="0"/>
          <a:chOff x="0" y="0"/>
          <a:chExt cx="0" cy="0"/>
        </a:xfrm>
      </p:grpSpPr>
      <p:sp>
        <p:nvSpPr>
          <p:cNvPr id="18" name="Google Shape;18;p4"/>
          <p:cNvSpPr txBox="1"/>
          <p:nvPr>
            <p:ph idx="1" type="body"/>
          </p:nvPr>
        </p:nvSpPr>
        <p:spPr>
          <a:xfrm>
            <a:off x="457200" y="1330925"/>
            <a:ext cx="3658800" cy="32379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800"/>
              </a:spcBef>
              <a:spcAft>
                <a:spcPts val="0"/>
              </a:spcAft>
              <a:buSzPts val="1200"/>
              <a:buChar char="•"/>
              <a:defRPr sz="1200"/>
            </a:lvl2pPr>
            <a:lvl3pPr indent="-304800" lvl="2" marL="1371600" algn="l">
              <a:lnSpc>
                <a:spcPct val="100000"/>
              </a:lnSpc>
              <a:spcBef>
                <a:spcPts val="800"/>
              </a:spcBef>
              <a:spcAft>
                <a:spcPts val="0"/>
              </a:spcAft>
              <a:buSzPts val="1200"/>
              <a:buChar char="•"/>
              <a:defRPr sz="1200"/>
            </a:lvl3pPr>
            <a:lvl4pPr indent="-304800" lvl="3" marL="1828800" algn="l">
              <a:lnSpc>
                <a:spcPct val="100000"/>
              </a:lnSpc>
              <a:spcBef>
                <a:spcPts val="800"/>
              </a:spcBef>
              <a:spcAft>
                <a:spcPts val="0"/>
              </a:spcAft>
              <a:buSzPts val="1200"/>
              <a:buChar char="•"/>
              <a:defRPr sz="1200"/>
            </a:lvl4pPr>
            <a:lvl5pPr indent="-304800" lvl="4" marL="2286000" algn="l">
              <a:lnSpc>
                <a:spcPct val="100000"/>
              </a:lnSpc>
              <a:spcBef>
                <a:spcPts val="800"/>
              </a:spcBef>
              <a:spcAft>
                <a:spcPts val="0"/>
              </a:spcAft>
              <a:buSzPts val="1200"/>
              <a:buChar char="•"/>
              <a:defRPr sz="1200"/>
            </a:lvl5pPr>
            <a:lvl6pPr indent="-304800" lvl="5" marL="2743200" algn="l">
              <a:lnSpc>
                <a:spcPct val="100000"/>
              </a:lnSpc>
              <a:spcBef>
                <a:spcPts val="800"/>
              </a:spcBef>
              <a:spcAft>
                <a:spcPts val="0"/>
              </a:spcAft>
              <a:buSzPts val="1200"/>
              <a:buChar char="•"/>
              <a:defRPr sz="1200"/>
            </a:lvl6pPr>
            <a:lvl7pPr indent="-304800" lvl="6" marL="3200400" algn="l">
              <a:lnSpc>
                <a:spcPct val="100000"/>
              </a:lnSpc>
              <a:spcBef>
                <a:spcPts val="800"/>
              </a:spcBef>
              <a:spcAft>
                <a:spcPts val="0"/>
              </a:spcAft>
              <a:buSzPts val="1200"/>
              <a:buChar char="•"/>
              <a:defRPr sz="1200"/>
            </a:lvl7pPr>
            <a:lvl8pPr indent="-304800" lvl="7" marL="3657600" algn="l">
              <a:lnSpc>
                <a:spcPct val="100000"/>
              </a:lnSpc>
              <a:spcBef>
                <a:spcPts val="800"/>
              </a:spcBef>
              <a:spcAft>
                <a:spcPts val="0"/>
              </a:spcAft>
              <a:buSzPts val="1200"/>
              <a:buChar char="•"/>
              <a:defRPr sz="1200"/>
            </a:lvl8pPr>
            <a:lvl9pPr indent="-304800" lvl="8" marL="4114800" algn="l">
              <a:lnSpc>
                <a:spcPct val="100000"/>
              </a:lnSpc>
              <a:spcBef>
                <a:spcPts val="800"/>
              </a:spcBef>
              <a:spcAft>
                <a:spcPts val="800"/>
              </a:spcAft>
              <a:buSzPts val="1200"/>
              <a:buChar char="•"/>
              <a:defRPr sz="1200"/>
            </a:lvl9pPr>
          </a:lstStyle>
          <a:p/>
        </p:txBody>
      </p:sp>
      <p:sp>
        <p:nvSpPr>
          <p:cNvPr id="19" name="Google Shape;19;p4"/>
          <p:cNvSpPr txBox="1"/>
          <p:nvPr>
            <p:ph idx="2" type="body"/>
          </p:nvPr>
        </p:nvSpPr>
        <p:spPr>
          <a:xfrm>
            <a:off x="5023050" y="1330913"/>
            <a:ext cx="3658800" cy="32379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800"/>
              </a:spcBef>
              <a:spcAft>
                <a:spcPts val="0"/>
              </a:spcAft>
              <a:buSzPts val="1200"/>
              <a:buChar char="•"/>
              <a:defRPr sz="1200"/>
            </a:lvl2pPr>
            <a:lvl3pPr indent="-304800" lvl="2" marL="1371600" algn="l">
              <a:lnSpc>
                <a:spcPct val="100000"/>
              </a:lnSpc>
              <a:spcBef>
                <a:spcPts val="800"/>
              </a:spcBef>
              <a:spcAft>
                <a:spcPts val="0"/>
              </a:spcAft>
              <a:buSzPts val="1200"/>
              <a:buChar char="•"/>
              <a:defRPr sz="1200"/>
            </a:lvl3pPr>
            <a:lvl4pPr indent="-304800" lvl="3" marL="1828800" algn="l">
              <a:lnSpc>
                <a:spcPct val="100000"/>
              </a:lnSpc>
              <a:spcBef>
                <a:spcPts val="800"/>
              </a:spcBef>
              <a:spcAft>
                <a:spcPts val="0"/>
              </a:spcAft>
              <a:buSzPts val="1200"/>
              <a:buChar char="•"/>
              <a:defRPr sz="1200"/>
            </a:lvl4pPr>
            <a:lvl5pPr indent="-304800" lvl="4" marL="2286000" algn="l">
              <a:lnSpc>
                <a:spcPct val="100000"/>
              </a:lnSpc>
              <a:spcBef>
                <a:spcPts val="800"/>
              </a:spcBef>
              <a:spcAft>
                <a:spcPts val="0"/>
              </a:spcAft>
              <a:buSzPts val="1200"/>
              <a:buChar char="•"/>
              <a:defRPr sz="1200"/>
            </a:lvl5pPr>
            <a:lvl6pPr indent="-304800" lvl="5" marL="2743200" algn="l">
              <a:lnSpc>
                <a:spcPct val="100000"/>
              </a:lnSpc>
              <a:spcBef>
                <a:spcPts val="800"/>
              </a:spcBef>
              <a:spcAft>
                <a:spcPts val="0"/>
              </a:spcAft>
              <a:buSzPts val="1200"/>
              <a:buChar char="•"/>
              <a:defRPr sz="1200"/>
            </a:lvl6pPr>
            <a:lvl7pPr indent="-304800" lvl="6" marL="3200400" algn="l">
              <a:lnSpc>
                <a:spcPct val="100000"/>
              </a:lnSpc>
              <a:spcBef>
                <a:spcPts val="800"/>
              </a:spcBef>
              <a:spcAft>
                <a:spcPts val="0"/>
              </a:spcAft>
              <a:buSzPts val="1200"/>
              <a:buChar char="•"/>
              <a:defRPr sz="1200"/>
            </a:lvl7pPr>
            <a:lvl8pPr indent="-304800" lvl="7" marL="3657600" algn="l">
              <a:lnSpc>
                <a:spcPct val="100000"/>
              </a:lnSpc>
              <a:spcBef>
                <a:spcPts val="800"/>
              </a:spcBef>
              <a:spcAft>
                <a:spcPts val="0"/>
              </a:spcAft>
              <a:buSzPts val="1200"/>
              <a:buChar char="•"/>
              <a:defRPr sz="1200"/>
            </a:lvl8pPr>
            <a:lvl9pPr indent="-304800" lvl="8" marL="4114800" algn="l">
              <a:lnSpc>
                <a:spcPct val="100000"/>
              </a:lnSpc>
              <a:spcBef>
                <a:spcPts val="800"/>
              </a:spcBef>
              <a:spcAft>
                <a:spcPts val="800"/>
              </a:spcAft>
              <a:buSzPts val="1200"/>
              <a:buChar char="•"/>
              <a:defRPr sz="1200"/>
            </a:lvl9pPr>
          </a:lstStyle>
          <a:p/>
        </p:txBody>
      </p:sp>
      <p:sp>
        <p:nvSpPr>
          <p:cNvPr id="20" name="Google Shape;20;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1" name="Google Shape;21;p4"/>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Clr>
                <a:schemeClr val="dk1"/>
              </a:buClr>
              <a:buSzPts val="1600"/>
              <a:buNone/>
              <a:defRPr>
                <a:solidFill>
                  <a:schemeClr val="dk1"/>
                </a:solidFill>
              </a:defRPr>
            </a:lvl1pPr>
            <a:lvl2pPr lvl="1" algn="l">
              <a:lnSpc>
                <a:spcPct val="75000"/>
              </a:lnSpc>
              <a:spcBef>
                <a:spcPts val="0"/>
              </a:spcBef>
              <a:spcAft>
                <a:spcPts val="0"/>
              </a:spcAft>
              <a:buClr>
                <a:schemeClr val="dk1"/>
              </a:buClr>
              <a:buSzPts val="1600"/>
              <a:buNone/>
              <a:defRPr>
                <a:solidFill>
                  <a:schemeClr val="dk1"/>
                </a:solidFill>
              </a:defRPr>
            </a:lvl2pPr>
            <a:lvl3pPr lvl="2" algn="l">
              <a:lnSpc>
                <a:spcPct val="75000"/>
              </a:lnSpc>
              <a:spcBef>
                <a:spcPts val="0"/>
              </a:spcBef>
              <a:spcAft>
                <a:spcPts val="0"/>
              </a:spcAft>
              <a:buClr>
                <a:schemeClr val="dk1"/>
              </a:buClr>
              <a:buSzPts val="1600"/>
              <a:buNone/>
              <a:defRPr>
                <a:solidFill>
                  <a:schemeClr val="dk1"/>
                </a:solidFill>
              </a:defRPr>
            </a:lvl3pPr>
            <a:lvl4pPr lvl="3" algn="l">
              <a:lnSpc>
                <a:spcPct val="75000"/>
              </a:lnSpc>
              <a:spcBef>
                <a:spcPts val="0"/>
              </a:spcBef>
              <a:spcAft>
                <a:spcPts val="0"/>
              </a:spcAft>
              <a:buClr>
                <a:schemeClr val="dk1"/>
              </a:buClr>
              <a:buSzPts val="1600"/>
              <a:buNone/>
              <a:defRPr>
                <a:solidFill>
                  <a:schemeClr val="dk1"/>
                </a:solidFill>
              </a:defRPr>
            </a:lvl4pPr>
            <a:lvl5pPr lvl="4" algn="l">
              <a:lnSpc>
                <a:spcPct val="75000"/>
              </a:lnSpc>
              <a:spcBef>
                <a:spcPts val="0"/>
              </a:spcBef>
              <a:spcAft>
                <a:spcPts val="0"/>
              </a:spcAft>
              <a:buClr>
                <a:schemeClr val="dk1"/>
              </a:buClr>
              <a:buSzPts val="1600"/>
              <a:buNone/>
              <a:defRPr>
                <a:solidFill>
                  <a:schemeClr val="dk1"/>
                </a:solidFill>
              </a:defRPr>
            </a:lvl5pPr>
            <a:lvl6pPr lvl="5" algn="l">
              <a:lnSpc>
                <a:spcPct val="75000"/>
              </a:lnSpc>
              <a:spcBef>
                <a:spcPts val="0"/>
              </a:spcBef>
              <a:spcAft>
                <a:spcPts val="0"/>
              </a:spcAft>
              <a:buClr>
                <a:schemeClr val="dk1"/>
              </a:buClr>
              <a:buSzPts val="1600"/>
              <a:buNone/>
              <a:defRPr>
                <a:solidFill>
                  <a:schemeClr val="dk1"/>
                </a:solidFill>
              </a:defRPr>
            </a:lvl6pPr>
            <a:lvl7pPr lvl="6" algn="l">
              <a:lnSpc>
                <a:spcPct val="75000"/>
              </a:lnSpc>
              <a:spcBef>
                <a:spcPts val="0"/>
              </a:spcBef>
              <a:spcAft>
                <a:spcPts val="0"/>
              </a:spcAft>
              <a:buClr>
                <a:schemeClr val="dk1"/>
              </a:buClr>
              <a:buSzPts val="1600"/>
              <a:buNone/>
              <a:defRPr>
                <a:solidFill>
                  <a:schemeClr val="dk1"/>
                </a:solidFill>
              </a:defRPr>
            </a:lvl7pPr>
            <a:lvl8pPr lvl="7" algn="l">
              <a:lnSpc>
                <a:spcPct val="75000"/>
              </a:lnSpc>
              <a:spcBef>
                <a:spcPts val="0"/>
              </a:spcBef>
              <a:spcAft>
                <a:spcPts val="0"/>
              </a:spcAft>
              <a:buClr>
                <a:schemeClr val="dk1"/>
              </a:buClr>
              <a:buSzPts val="1600"/>
              <a:buNone/>
              <a:defRPr>
                <a:solidFill>
                  <a:schemeClr val="dk1"/>
                </a:solidFill>
              </a:defRPr>
            </a:lvl8pPr>
            <a:lvl9pPr lvl="8" algn="l">
              <a:lnSpc>
                <a:spcPct val="75000"/>
              </a:lnSpc>
              <a:spcBef>
                <a:spcPts val="0"/>
              </a:spcBef>
              <a:spcAft>
                <a:spcPts val="0"/>
              </a:spcAft>
              <a:buClr>
                <a:schemeClr val="dk1"/>
              </a:buClr>
              <a:buSzPts val="1600"/>
              <a:buNone/>
              <a:defRPr>
                <a:solidFill>
                  <a:schemeClr val="dk1"/>
                </a:solidFill>
              </a:defRPr>
            </a:lvl9pPr>
          </a:lstStyle>
          <a:p/>
        </p:txBody>
      </p:sp>
      <p:sp>
        <p:nvSpPr>
          <p:cNvPr id="22" name="Google Shape;22;p4"/>
          <p:cNvSpPr txBox="1"/>
          <p:nvPr>
            <p:ph idx="3" type="subTitle"/>
          </p:nvPr>
        </p:nvSpPr>
        <p:spPr>
          <a:xfrm>
            <a:off x="457200" y="346600"/>
            <a:ext cx="1824900" cy="2172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Clr>
                <a:schemeClr val="dk1"/>
              </a:buClr>
              <a:buSzPts val="1400"/>
              <a:buNone/>
              <a:defRPr sz="800"/>
            </a:lvl1pPr>
            <a:lvl2pPr lvl="1" algn="l">
              <a:lnSpc>
                <a:spcPct val="100000"/>
              </a:lnSpc>
              <a:spcBef>
                <a:spcPts val="0"/>
              </a:spcBef>
              <a:spcAft>
                <a:spcPts val="0"/>
              </a:spcAft>
              <a:buClr>
                <a:schemeClr val="dk1"/>
              </a:buClr>
              <a:buSzPts val="1400"/>
              <a:buNone/>
              <a:defRPr/>
            </a:lvl2pPr>
            <a:lvl3pPr lvl="2" algn="l">
              <a:lnSpc>
                <a:spcPct val="100000"/>
              </a:lnSpc>
              <a:spcBef>
                <a:spcPts val="0"/>
              </a:spcBef>
              <a:spcAft>
                <a:spcPts val="0"/>
              </a:spcAft>
              <a:buClr>
                <a:schemeClr val="dk1"/>
              </a:buClr>
              <a:buSzPts val="1400"/>
              <a:buNone/>
              <a:defRPr/>
            </a:lvl3pPr>
            <a:lvl4pPr lvl="3" algn="l">
              <a:lnSpc>
                <a:spcPct val="100000"/>
              </a:lnSpc>
              <a:spcBef>
                <a:spcPts val="0"/>
              </a:spcBef>
              <a:spcAft>
                <a:spcPts val="0"/>
              </a:spcAft>
              <a:buClr>
                <a:schemeClr val="dk1"/>
              </a:buClr>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4"/>
          <p:cNvSpPr txBox="1"/>
          <p:nvPr>
            <p:ph idx="4" type="subTitle"/>
          </p:nvPr>
        </p:nvSpPr>
        <p:spPr>
          <a:xfrm>
            <a:off x="457200" y="962775"/>
            <a:ext cx="3658800" cy="2172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Clr>
                <a:schemeClr val="dk1"/>
              </a:buClr>
              <a:buSzPts val="1200"/>
              <a:buNone/>
              <a:defRPr sz="1200"/>
            </a:lvl1pPr>
            <a:lvl2pPr lvl="1" algn="l">
              <a:lnSpc>
                <a:spcPct val="100000"/>
              </a:lnSpc>
              <a:spcBef>
                <a:spcPts val="0"/>
              </a:spcBef>
              <a:spcAft>
                <a:spcPts val="0"/>
              </a:spcAft>
              <a:buClr>
                <a:schemeClr val="dk1"/>
              </a:buClr>
              <a:buSzPts val="1200"/>
              <a:buNone/>
              <a:defRPr sz="1200"/>
            </a:lvl2pPr>
            <a:lvl3pPr lvl="2" algn="l">
              <a:lnSpc>
                <a:spcPct val="100000"/>
              </a:lnSpc>
              <a:spcBef>
                <a:spcPts val="0"/>
              </a:spcBef>
              <a:spcAft>
                <a:spcPts val="0"/>
              </a:spcAft>
              <a:buClr>
                <a:schemeClr val="dk1"/>
              </a:buClr>
              <a:buSzPts val="1200"/>
              <a:buNone/>
              <a:defRPr sz="1200"/>
            </a:lvl3pPr>
            <a:lvl4pPr lvl="3" algn="l">
              <a:lnSpc>
                <a:spcPct val="100000"/>
              </a:lnSpc>
              <a:spcBef>
                <a:spcPts val="0"/>
              </a:spcBef>
              <a:spcAft>
                <a:spcPts val="0"/>
              </a:spcAft>
              <a:buClr>
                <a:schemeClr val="dk1"/>
              </a:buClr>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p:txBody>
      </p:sp>
      <p:sp>
        <p:nvSpPr>
          <p:cNvPr id="24" name="Google Shape;24;p4"/>
          <p:cNvSpPr txBox="1"/>
          <p:nvPr>
            <p:ph idx="5" type="subTitle"/>
          </p:nvPr>
        </p:nvSpPr>
        <p:spPr>
          <a:xfrm>
            <a:off x="5023050" y="962775"/>
            <a:ext cx="3217200" cy="2172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Clr>
                <a:schemeClr val="dk1"/>
              </a:buClr>
              <a:buSzPts val="1200"/>
              <a:buNone/>
              <a:defRPr sz="1200"/>
            </a:lvl1pPr>
            <a:lvl2pPr lvl="1" algn="l">
              <a:lnSpc>
                <a:spcPct val="100000"/>
              </a:lnSpc>
              <a:spcBef>
                <a:spcPts val="0"/>
              </a:spcBef>
              <a:spcAft>
                <a:spcPts val="0"/>
              </a:spcAft>
              <a:buClr>
                <a:schemeClr val="dk1"/>
              </a:buClr>
              <a:buSzPts val="1200"/>
              <a:buNone/>
              <a:defRPr sz="1200"/>
            </a:lvl2pPr>
            <a:lvl3pPr lvl="2" algn="l">
              <a:lnSpc>
                <a:spcPct val="100000"/>
              </a:lnSpc>
              <a:spcBef>
                <a:spcPts val="0"/>
              </a:spcBef>
              <a:spcAft>
                <a:spcPts val="0"/>
              </a:spcAft>
              <a:buClr>
                <a:schemeClr val="dk1"/>
              </a:buClr>
              <a:buSzPts val="1200"/>
              <a:buNone/>
              <a:defRPr sz="1200"/>
            </a:lvl3pPr>
            <a:lvl4pPr lvl="3" algn="l">
              <a:lnSpc>
                <a:spcPct val="100000"/>
              </a:lnSpc>
              <a:spcBef>
                <a:spcPts val="0"/>
              </a:spcBef>
              <a:spcAft>
                <a:spcPts val="0"/>
              </a:spcAft>
              <a:buClr>
                <a:schemeClr val="dk1"/>
              </a:buClr>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8" name="Shape 148"/>
        <p:cNvGrpSpPr/>
        <p:nvPr/>
      </p:nvGrpSpPr>
      <p:grpSpPr>
        <a:xfrm>
          <a:off x="0" y="0"/>
          <a:ext cx="0" cy="0"/>
          <a:chOff x="0" y="0"/>
          <a:chExt cx="0" cy="0"/>
        </a:xfrm>
      </p:grpSpPr>
      <p:sp>
        <p:nvSpPr>
          <p:cNvPr id="149" name="Google Shape;149;p3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0" name="Google Shape;150;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1" name="Shape 151"/>
        <p:cNvGrpSpPr/>
        <p:nvPr/>
      </p:nvGrpSpPr>
      <p:grpSpPr>
        <a:xfrm>
          <a:off x="0" y="0"/>
          <a:ext cx="0" cy="0"/>
          <a:chOff x="0" y="0"/>
          <a:chExt cx="0" cy="0"/>
        </a:xfrm>
      </p:grpSpPr>
      <p:sp>
        <p:nvSpPr>
          <p:cNvPr id="152" name="Google Shape;152;p3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53" name="Google Shape;153;p3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54" name="Google Shape;154;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5" name="Shape 155"/>
        <p:cNvGrpSpPr/>
        <p:nvPr/>
      </p:nvGrpSpPr>
      <p:grpSpPr>
        <a:xfrm>
          <a:off x="0" y="0"/>
          <a:ext cx="0" cy="0"/>
          <a:chOff x="0" y="0"/>
          <a:chExt cx="0" cy="0"/>
        </a:xfrm>
      </p:grpSpPr>
      <p:sp>
        <p:nvSpPr>
          <p:cNvPr id="156" name="Google Shape;156;p3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57" name="Google Shape;157;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8" name="Shape 158"/>
        <p:cNvGrpSpPr/>
        <p:nvPr/>
      </p:nvGrpSpPr>
      <p:grpSpPr>
        <a:xfrm>
          <a:off x="0" y="0"/>
          <a:ext cx="0" cy="0"/>
          <a:chOff x="0" y="0"/>
          <a:chExt cx="0" cy="0"/>
        </a:xfrm>
      </p:grpSpPr>
      <p:sp>
        <p:nvSpPr>
          <p:cNvPr id="159" name="Google Shape;159;p3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3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61" name="Google Shape;161;p3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2" name="Google Shape;162;p3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3" name="Google Shape;163;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4" name="Shape 164"/>
        <p:cNvGrpSpPr/>
        <p:nvPr/>
      </p:nvGrpSpPr>
      <p:grpSpPr>
        <a:xfrm>
          <a:off x="0" y="0"/>
          <a:ext cx="0" cy="0"/>
          <a:chOff x="0" y="0"/>
          <a:chExt cx="0" cy="0"/>
        </a:xfrm>
      </p:grpSpPr>
      <p:sp>
        <p:nvSpPr>
          <p:cNvPr id="165" name="Google Shape;165;p3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166" name="Google Shape;166;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7" name="Shape 167"/>
        <p:cNvGrpSpPr/>
        <p:nvPr/>
      </p:nvGrpSpPr>
      <p:grpSpPr>
        <a:xfrm>
          <a:off x="0" y="0"/>
          <a:ext cx="0" cy="0"/>
          <a:chOff x="0" y="0"/>
          <a:chExt cx="0" cy="0"/>
        </a:xfrm>
      </p:grpSpPr>
      <p:sp>
        <p:nvSpPr>
          <p:cNvPr id="168" name="Google Shape;168;p3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69" name="Google Shape;169;p3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70" name="Google Shape;170;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 name="Shape 171"/>
        <p:cNvGrpSpPr/>
        <p:nvPr/>
      </p:nvGrpSpPr>
      <p:grpSpPr>
        <a:xfrm>
          <a:off x="0" y="0"/>
          <a:ext cx="0" cy="0"/>
          <a:chOff x="0" y="0"/>
          <a:chExt cx="0" cy="0"/>
        </a:xfrm>
      </p:grpSpPr>
      <p:sp>
        <p:nvSpPr>
          <p:cNvPr id="172" name="Google Shape;172;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4">
    <p:spTree>
      <p:nvGrpSpPr>
        <p:cNvPr id="25" name="Shape 25"/>
        <p:cNvGrpSpPr/>
        <p:nvPr/>
      </p:nvGrpSpPr>
      <p:grpSpPr>
        <a:xfrm>
          <a:off x="0" y="0"/>
          <a:ext cx="0" cy="0"/>
          <a:chOff x="0" y="0"/>
          <a:chExt cx="0" cy="0"/>
        </a:xfrm>
      </p:grpSpPr>
      <p:sp>
        <p:nvSpPr>
          <p:cNvPr id="26" name="Google Shape;26;p5"/>
          <p:cNvSpPr txBox="1"/>
          <p:nvPr>
            <p:ph idx="1" type="subTitle"/>
          </p:nvPr>
        </p:nvSpPr>
        <p:spPr>
          <a:xfrm>
            <a:off x="457200" y="346600"/>
            <a:ext cx="1824900" cy="2172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Clr>
                <a:schemeClr val="dk1"/>
              </a:buClr>
              <a:buSzPts val="1400"/>
              <a:buNone/>
              <a:defRPr sz="800"/>
            </a:lvl1pPr>
            <a:lvl2pPr lvl="1" algn="l">
              <a:lnSpc>
                <a:spcPct val="100000"/>
              </a:lnSpc>
              <a:spcBef>
                <a:spcPts val="0"/>
              </a:spcBef>
              <a:spcAft>
                <a:spcPts val="0"/>
              </a:spcAft>
              <a:buClr>
                <a:schemeClr val="dk1"/>
              </a:buClr>
              <a:buSzPts val="1400"/>
              <a:buNone/>
              <a:defRPr/>
            </a:lvl2pPr>
            <a:lvl3pPr lvl="2" algn="l">
              <a:lnSpc>
                <a:spcPct val="100000"/>
              </a:lnSpc>
              <a:spcBef>
                <a:spcPts val="0"/>
              </a:spcBef>
              <a:spcAft>
                <a:spcPts val="0"/>
              </a:spcAft>
              <a:buClr>
                <a:schemeClr val="dk1"/>
              </a:buClr>
              <a:buSzPts val="1400"/>
              <a:buNone/>
              <a:defRPr/>
            </a:lvl3pPr>
            <a:lvl4pPr lvl="3" algn="l">
              <a:lnSpc>
                <a:spcPct val="100000"/>
              </a:lnSpc>
              <a:spcBef>
                <a:spcPts val="0"/>
              </a:spcBef>
              <a:spcAft>
                <a:spcPts val="0"/>
              </a:spcAft>
              <a:buClr>
                <a:schemeClr val="dk1"/>
              </a:buClr>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5"/>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Clr>
                <a:schemeClr val="dk1"/>
              </a:buClr>
              <a:buSzPts val="1600"/>
              <a:buNone/>
              <a:defRPr>
                <a:solidFill>
                  <a:schemeClr val="dk1"/>
                </a:solidFill>
              </a:defRPr>
            </a:lvl1pPr>
            <a:lvl2pPr lvl="1" algn="l">
              <a:lnSpc>
                <a:spcPct val="75000"/>
              </a:lnSpc>
              <a:spcBef>
                <a:spcPts val="0"/>
              </a:spcBef>
              <a:spcAft>
                <a:spcPts val="0"/>
              </a:spcAft>
              <a:buClr>
                <a:schemeClr val="dk1"/>
              </a:buClr>
              <a:buSzPts val="1600"/>
              <a:buNone/>
              <a:defRPr>
                <a:solidFill>
                  <a:schemeClr val="dk1"/>
                </a:solidFill>
              </a:defRPr>
            </a:lvl2pPr>
            <a:lvl3pPr lvl="2" algn="l">
              <a:lnSpc>
                <a:spcPct val="75000"/>
              </a:lnSpc>
              <a:spcBef>
                <a:spcPts val="0"/>
              </a:spcBef>
              <a:spcAft>
                <a:spcPts val="0"/>
              </a:spcAft>
              <a:buClr>
                <a:schemeClr val="dk1"/>
              </a:buClr>
              <a:buSzPts val="1600"/>
              <a:buNone/>
              <a:defRPr>
                <a:solidFill>
                  <a:schemeClr val="dk1"/>
                </a:solidFill>
              </a:defRPr>
            </a:lvl3pPr>
            <a:lvl4pPr lvl="3" algn="l">
              <a:lnSpc>
                <a:spcPct val="75000"/>
              </a:lnSpc>
              <a:spcBef>
                <a:spcPts val="0"/>
              </a:spcBef>
              <a:spcAft>
                <a:spcPts val="0"/>
              </a:spcAft>
              <a:buClr>
                <a:schemeClr val="dk1"/>
              </a:buClr>
              <a:buSzPts val="1600"/>
              <a:buNone/>
              <a:defRPr>
                <a:solidFill>
                  <a:schemeClr val="dk1"/>
                </a:solidFill>
              </a:defRPr>
            </a:lvl4pPr>
            <a:lvl5pPr lvl="4" algn="l">
              <a:lnSpc>
                <a:spcPct val="75000"/>
              </a:lnSpc>
              <a:spcBef>
                <a:spcPts val="0"/>
              </a:spcBef>
              <a:spcAft>
                <a:spcPts val="0"/>
              </a:spcAft>
              <a:buClr>
                <a:schemeClr val="dk1"/>
              </a:buClr>
              <a:buSzPts val="1600"/>
              <a:buNone/>
              <a:defRPr>
                <a:solidFill>
                  <a:schemeClr val="dk1"/>
                </a:solidFill>
              </a:defRPr>
            </a:lvl5pPr>
            <a:lvl6pPr lvl="5" algn="l">
              <a:lnSpc>
                <a:spcPct val="75000"/>
              </a:lnSpc>
              <a:spcBef>
                <a:spcPts val="0"/>
              </a:spcBef>
              <a:spcAft>
                <a:spcPts val="0"/>
              </a:spcAft>
              <a:buClr>
                <a:schemeClr val="dk1"/>
              </a:buClr>
              <a:buSzPts val="1600"/>
              <a:buNone/>
              <a:defRPr>
                <a:solidFill>
                  <a:schemeClr val="dk1"/>
                </a:solidFill>
              </a:defRPr>
            </a:lvl6pPr>
            <a:lvl7pPr lvl="6" algn="l">
              <a:lnSpc>
                <a:spcPct val="75000"/>
              </a:lnSpc>
              <a:spcBef>
                <a:spcPts val="0"/>
              </a:spcBef>
              <a:spcAft>
                <a:spcPts val="0"/>
              </a:spcAft>
              <a:buClr>
                <a:schemeClr val="dk1"/>
              </a:buClr>
              <a:buSzPts val="1600"/>
              <a:buNone/>
              <a:defRPr>
                <a:solidFill>
                  <a:schemeClr val="dk1"/>
                </a:solidFill>
              </a:defRPr>
            </a:lvl7pPr>
            <a:lvl8pPr lvl="7" algn="l">
              <a:lnSpc>
                <a:spcPct val="75000"/>
              </a:lnSpc>
              <a:spcBef>
                <a:spcPts val="0"/>
              </a:spcBef>
              <a:spcAft>
                <a:spcPts val="0"/>
              </a:spcAft>
              <a:buClr>
                <a:schemeClr val="dk1"/>
              </a:buClr>
              <a:buSzPts val="1600"/>
              <a:buNone/>
              <a:defRPr>
                <a:solidFill>
                  <a:schemeClr val="dk1"/>
                </a:solidFill>
              </a:defRPr>
            </a:lvl8pPr>
            <a:lvl9pPr lvl="8" algn="l">
              <a:lnSpc>
                <a:spcPct val="75000"/>
              </a:lnSpc>
              <a:spcBef>
                <a:spcPts val="0"/>
              </a:spcBef>
              <a:spcAft>
                <a:spcPts val="0"/>
              </a:spcAft>
              <a:buClr>
                <a:schemeClr val="dk1"/>
              </a:buClr>
              <a:buSzPts val="1600"/>
              <a:buNone/>
              <a:defRPr>
                <a:solidFill>
                  <a:schemeClr val="dk1"/>
                </a:solidFill>
              </a:defRPr>
            </a:lvl9pPr>
          </a:lstStyle>
          <a:p/>
        </p:txBody>
      </p:sp>
      <p:sp>
        <p:nvSpPr>
          <p:cNvPr id="28" name="Google Shape;28;p5"/>
          <p:cNvSpPr txBox="1"/>
          <p:nvPr>
            <p:ph idx="2"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68300" lvl="0" marL="457200" algn="l">
              <a:lnSpc>
                <a:spcPct val="100000"/>
              </a:lnSpc>
              <a:spcBef>
                <a:spcPts val="0"/>
              </a:spcBef>
              <a:spcAft>
                <a:spcPts val="0"/>
              </a:spcAft>
              <a:buSzPts val="2200"/>
              <a:buFont typeface="Helvetica Neue"/>
              <a:buChar char="•"/>
              <a:defRPr sz="2200"/>
            </a:lvl1pPr>
            <a:lvl2pPr indent="-368300" lvl="1" marL="914400" algn="l">
              <a:lnSpc>
                <a:spcPct val="100000"/>
              </a:lnSpc>
              <a:spcBef>
                <a:spcPts val="2000"/>
              </a:spcBef>
              <a:spcAft>
                <a:spcPts val="0"/>
              </a:spcAft>
              <a:buSzPts val="2200"/>
              <a:buChar char="•"/>
              <a:defRPr sz="2200"/>
            </a:lvl2pPr>
            <a:lvl3pPr indent="-368300" lvl="2" marL="1371600" algn="l">
              <a:lnSpc>
                <a:spcPct val="100000"/>
              </a:lnSpc>
              <a:spcBef>
                <a:spcPts val="2000"/>
              </a:spcBef>
              <a:spcAft>
                <a:spcPts val="0"/>
              </a:spcAft>
              <a:buSzPts val="2200"/>
              <a:buChar char="•"/>
              <a:defRPr sz="2200"/>
            </a:lvl3pPr>
            <a:lvl4pPr indent="-368300" lvl="3" marL="1828800" algn="l">
              <a:lnSpc>
                <a:spcPct val="100000"/>
              </a:lnSpc>
              <a:spcBef>
                <a:spcPts val="2000"/>
              </a:spcBef>
              <a:spcAft>
                <a:spcPts val="0"/>
              </a:spcAft>
              <a:buSzPts val="2200"/>
              <a:buChar char="•"/>
              <a:defRPr sz="2200"/>
            </a:lvl4pPr>
            <a:lvl5pPr indent="-368300" lvl="4" marL="2286000" algn="l">
              <a:lnSpc>
                <a:spcPct val="100000"/>
              </a:lnSpc>
              <a:spcBef>
                <a:spcPts val="2000"/>
              </a:spcBef>
              <a:spcAft>
                <a:spcPts val="0"/>
              </a:spcAft>
              <a:buSzPts val="2200"/>
              <a:buChar char="•"/>
              <a:defRPr sz="2200"/>
            </a:lvl5pPr>
            <a:lvl6pPr indent="-368300" lvl="5" marL="2743200" algn="l">
              <a:lnSpc>
                <a:spcPct val="100000"/>
              </a:lnSpc>
              <a:spcBef>
                <a:spcPts val="2000"/>
              </a:spcBef>
              <a:spcAft>
                <a:spcPts val="0"/>
              </a:spcAft>
              <a:buSzPts val="2200"/>
              <a:buChar char="•"/>
              <a:defRPr sz="2200"/>
            </a:lvl6pPr>
            <a:lvl7pPr indent="-368300" lvl="6" marL="3200400" algn="l">
              <a:lnSpc>
                <a:spcPct val="100000"/>
              </a:lnSpc>
              <a:spcBef>
                <a:spcPts val="2000"/>
              </a:spcBef>
              <a:spcAft>
                <a:spcPts val="0"/>
              </a:spcAft>
              <a:buSzPts val="2200"/>
              <a:buChar char="•"/>
              <a:defRPr sz="2200"/>
            </a:lvl7pPr>
            <a:lvl8pPr indent="-368300" lvl="7" marL="3657600" algn="l">
              <a:lnSpc>
                <a:spcPct val="100000"/>
              </a:lnSpc>
              <a:spcBef>
                <a:spcPts val="2000"/>
              </a:spcBef>
              <a:spcAft>
                <a:spcPts val="0"/>
              </a:spcAft>
              <a:buSzPts val="2200"/>
              <a:buChar char="•"/>
              <a:defRPr sz="2200"/>
            </a:lvl8pPr>
            <a:lvl9pPr indent="-368300" lvl="8" marL="4114800" algn="l">
              <a:lnSpc>
                <a:spcPct val="100000"/>
              </a:lnSpc>
              <a:spcBef>
                <a:spcPts val="2000"/>
              </a:spcBef>
              <a:spcAft>
                <a:spcPts val="2000"/>
              </a:spcAft>
              <a:buSzPts val="2200"/>
              <a:buChar char="•"/>
              <a:defRPr sz="2200"/>
            </a:lvl9pPr>
          </a:lstStyle>
          <a:p/>
        </p:txBody>
      </p:sp>
      <p:sp>
        <p:nvSpPr>
          <p:cNvPr id="29" name="Google Shape;29;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 name="Shape 30"/>
        <p:cNvGrpSpPr/>
        <p:nvPr/>
      </p:nvGrpSpPr>
      <p:grpSpPr>
        <a:xfrm>
          <a:off x="0" y="0"/>
          <a:ext cx="0" cy="0"/>
          <a:chOff x="0" y="0"/>
          <a:chExt cx="0" cy="0"/>
        </a:xfrm>
      </p:grpSpPr>
      <p:sp>
        <p:nvSpPr>
          <p:cNvPr id="31" name="Google Shape;31;p6"/>
          <p:cNvSpPr txBox="1"/>
          <p:nvPr>
            <p:ph type="title"/>
          </p:nvPr>
        </p:nvSpPr>
        <p:spPr>
          <a:xfrm>
            <a:off x="311700" y="2150850"/>
            <a:ext cx="8520600" cy="841800"/>
          </a:xfrm>
          <a:prstGeom prst="rect">
            <a:avLst/>
          </a:prstGeom>
          <a:noFill/>
          <a:ln>
            <a:noFill/>
          </a:ln>
        </p:spPr>
        <p:txBody>
          <a:bodyPr anchorCtr="0" anchor="ctr" bIns="91425" lIns="0" spcFirstLastPara="1" rIns="0" wrap="square" tIns="91425">
            <a:normAutofit/>
          </a:bodyPr>
          <a:lstStyle>
            <a:lvl1pPr lvl="0" algn="ctr">
              <a:lnSpc>
                <a:spcPct val="75000"/>
              </a:lnSpc>
              <a:spcBef>
                <a:spcPts val="0"/>
              </a:spcBef>
              <a:spcAft>
                <a:spcPts val="0"/>
              </a:spcAft>
              <a:buSzPts val="3600"/>
              <a:buNone/>
              <a:defRPr sz="3600"/>
            </a:lvl1pPr>
            <a:lvl2pPr lvl="1" algn="ctr">
              <a:lnSpc>
                <a:spcPct val="75000"/>
              </a:lnSpc>
              <a:spcBef>
                <a:spcPts val="0"/>
              </a:spcBef>
              <a:spcAft>
                <a:spcPts val="0"/>
              </a:spcAft>
              <a:buSzPts val="3600"/>
              <a:buNone/>
              <a:defRPr sz="3600"/>
            </a:lvl2pPr>
            <a:lvl3pPr lvl="2" algn="ctr">
              <a:lnSpc>
                <a:spcPct val="75000"/>
              </a:lnSpc>
              <a:spcBef>
                <a:spcPts val="0"/>
              </a:spcBef>
              <a:spcAft>
                <a:spcPts val="0"/>
              </a:spcAft>
              <a:buSzPts val="3600"/>
              <a:buNone/>
              <a:defRPr sz="3600"/>
            </a:lvl3pPr>
            <a:lvl4pPr lvl="3" algn="ctr">
              <a:lnSpc>
                <a:spcPct val="75000"/>
              </a:lnSpc>
              <a:spcBef>
                <a:spcPts val="0"/>
              </a:spcBef>
              <a:spcAft>
                <a:spcPts val="0"/>
              </a:spcAft>
              <a:buSzPts val="3600"/>
              <a:buNone/>
              <a:defRPr sz="3600"/>
            </a:lvl4pPr>
            <a:lvl5pPr lvl="4" algn="ctr">
              <a:lnSpc>
                <a:spcPct val="75000"/>
              </a:lnSpc>
              <a:spcBef>
                <a:spcPts val="0"/>
              </a:spcBef>
              <a:spcAft>
                <a:spcPts val="0"/>
              </a:spcAft>
              <a:buSzPts val="3600"/>
              <a:buNone/>
              <a:defRPr sz="3600"/>
            </a:lvl5pPr>
            <a:lvl6pPr lvl="5" algn="ctr">
              <a:lnSpc>
                <a:spcPct val="75000"/>
              </a:lnSpc>
              <a:spcBef>
                <a:spcPts val="0"/>
              </a:spcBef>
              <a:spcAft>
                <a:spcPts val="0"/>
              </a:spcAft>
              <a:buSzPts val="3600"/>
              <a:buNone/>
              <a:defRPr sz="3600"/>
            </a:lvl6pPr>
            <a:lvl7pPr lvl="6" algn="ctr">
              <a:lnSpc>
                <a:spcPct val="75000"/>
              </a:lnSpc>
              <a:spcBef>
                <a:spcPts val="0"/>
              </a:spcBef>
              <a:spcAft>
                <a:spcPts val="0"/>
              </a:spcAft>
              <a:buSzPts val="3600"/>
              <a:buNone/>
              <a:defRPr sz="3600"/>
            </a:lvl7pPr>
            <a:lvl8pPr lvl="7" algn="ctr">
              <a:lnSpc>
                <a:spcPct val="75000"/>
              </a:lnSpc>
              <a:spcBef>
                <a:spcPts val="0"/>
              </a:spcBef>
              <a:spcAft>
                <a:spcPts val="0"/>
              </a:spcAft>
              <a:buSzPts val="3600"/>
              <a:buNone/>
              <a:defRPr sz="3600"/>
            </a:lvl8pPr>
            <a:lvl9pPr lvl="8" algn="ctr">
              <a:lnSpc>
                <a:spcPct val="75000"/>
              </a:lnSpc>
              <a:spcBef>
                <a:spcPts val="0"/>
              </a:spcBef>
              <a:spcAft>
                <a:spcPts val="0"/>
              </a:spcAft>
              <a:buSzPts val="3600"/>
              <a:buNone/>
              <a:defRPr sz="3600"/>
            </a:lvl9pPr>
          </a:lstStyle>
          <a:p/>
        </p:txBody>
      </p:sp>
      <p:sp>
        <p:nvSpPr>
          <p:cNvPr id="32" name="Google Shape;32;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3" name="Shape 33"/>
        <p:cNvGrpSpPr/>
        <p:nvPr/>
      </p:nvGrpSpPr>
      <p:grpSpPr>
        <a:xfrm>
          <a:off x="0" y="0"/>
          <a:ext cx="0" cy="0"/>
          <a:chOff x="0" y="0"/>
          <a:chExt cx="0" cy="0"/>
        </a:xfrm>
      </p:grpSpPr>
      <p:sp>
        <p:nvSpPr>
          <p:cNvPr id="34" name="Google Shape;34;p7"/>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Clr>
                <a:schemeClr val="dk1"/>
              </a:buClr>
              <a:buSzPts val="1600"/>
              <a:buNone/>
              <a:defRPr>
                <a:solidFill>
                  <a:schemeClr val="dk1"/>
                </a:solidFill>
              </a:defRPr>
            </a:lvl1pPr>
            <a:lvl2pPr lvl="1" algn="l">
              <a:lnSpc>
                <a:spcPct val="75000"/>
              </a:lnSpc>
              <a:spcBef>
                <a:spcPts val="0"/>
              </a:spcBef>
              <a:spcAft>
                <a:spcPts val="0"/>
              </a:spcAft>
              <a:buClr>
                <a:schemeClr val="dk1"/>
              </a:buClr>
              <a:buSzPts val="1600"/>
              <a:buNone/>
              <a:defRPr>
                <a:solidFill>
                  <a:schemeClr val="dk1"/>
                </a:solidFill>
              </a:defRPr>
            </a:lvl2pPr>
            <a:lvl3pPr lvl="2" algn="l">
              <a:lnSpc>
                <a:spcPct val="75000"/>
              </a:lnSpc>
              <a:spcBef>
                <a:spcPts val="0"/>
              </a:spcBef>
              <a:spcAft>
                <a:spcPts val="0"/>
              </a:spcAft>
              <a:buClr>
                <a:schemeClr val="dk1"/>
              </a:buClr>
              <a:buSzPts val="1600"/>
              <a:buNone/>
              <a:defRPr>
                <a:solidFill>
                  <a:schemeClr val="dk1"/>
                </a:solidFill>
              </a:defRPr>
            </a:lvl3pPr>
            <a:lvl4pPr lvl="3" algn="l">
              <a:lnSpc>
                <a:spcPct val="75000"/>
              </a:lnSpc>
              <a:spcBef>
                <a:spcPts val="0"/>
              </a:spcBef>
              <a:spcAft>
                <a:spcPts val="0"/>
              </a:spcAft>
              <a:buClr>
                <a:schemeClr val="dk1"/>
              </a:buClr>
              <a:buSzPts val="1600"/>
              <a:buNone/>
              <a:defRPr>
                <a:solidFill>
                  <a:schemeClr val="dk1"/>
                </a:solidFill>
              </a:defRPr>
            </a:lvl4pPr>
            <a:lvl5pPr lvl="4" algn="l">
              <a:lnSpc>
                <a:spcPct val="75000"/>
              </a:lnSpc>
              <a:spcBef>
                <a:spcPts val="0"/>
              </a:spcBef>
              <a:spcAft>
                <a:spcPts val="0"/>
              </a:spcAft>
              <a:buClr>
                <a:schemeClr val="dk1"/>
              </a:buClr>
              <a:buSzPts val="1600"/>
              <a:buNone/>
              <a:defRPr>
                <a:solidFill>
                  <a:schemeClr val="dk1"/>
                </a:solidFill>
              </a:defRPr>
            </a:lvl5pPr>
            <a:lvl6pPr lvl="5" algn="l">
              <a:lnSpc>
                <a:spcPct val="75000"/>
              </a:lnSpc>
              <a:spcBef>
                <a:spcPts val="0"/>
              </a:spcBef>
              <a:spcAft>
                <a:spcPts val="0"/>
              </a:spcAft>
              <a:buClr>
                <a:schemeClr val="dk1"/>
              </a:buClr>
              <a:buSzPts val="1600"/>
              <a:buNone/>
              <a:defRPr>
                <a:solidFill>
                  <a:schemeClr val="dk1"/>
                </a:solidFill>
              </a:defRPr>
            </a:lvl6pPr>
            <a:lvl7pPr lvl="6" algn="l">
              <a:lnSpc>
                <a:spcPct val="75000"/>
              </a:lnSpc>
              <a:spcBef>
                <a:spcPts val="0"/>
              </a:spcBef>
              <a:spcAft>
                <a:spcPts val="0"/>
              </a:spcAft>
              <a:buClr>
                <a:schemeClr val="dk1"/>
              </a:buClr>
              <a:buSzPts val="1600"/>
              <a:buNone/>
              <a:defRPr>
                <a:solidFill>
                  <a:schemeClr val="dk1"/>
                </a:solidFill>
              </a:defRPr>
            </a:lvl7pPr>
            <a:lvl8pPr lvl="7" algn="l">
              <a:lnSpc>
                <a:spcPct val="75000"/>
              </a:lnSpc>
              <a:spcBef>
                <a:spcPts val="0"/>
              </a:spcBef>
              <a:spcAft>
                <a:spcPts val="0"/>
              </a:spcAft>
              <a:buClr>
                <a:schemeClr val="dk1"/>
              </a:buClr>
              <a:buSzPts val="1600"/>
              <a:buNone/>
              <a:defRPr>
                <a:solidFill>
                  <a:schemeClr val="dk1"/>
                </a:solidFill>
              </a:defRPr>
            </a:lvl8pPr>
            <a:lvl9pPr lvl="8" algn="l">
              <a:lnSpc>
                <a:spcPct val="75000"/>
              </a:lnSpc>
              <a:spcBef>
                <a:spcPts val="0"/>
              </a:spcBef>
              <a:spcAft>
                <a:spcPts val="0"/>
              </a:spcAft>
              <a:buClr>
                <a:schemeClr val="dk1"/>
              </a:buClr>
              <a:buSzPts val="1600"/>
              <a:buNone/>
              <a:defRPr>
                <a:solidFill>
                  <a:schemeClr val="dk1"/>
                </a:solidFill>
              </a:defRPr>
            </a:lvl9pPr>
          </a:lstStyle>
          <a:p/>
        </p:txBody>
      </p:sp>
      <p:sp>
        <p:nvSpPr>
          <p:cNvPr id="35" name="Google Shape;35;p7"/>
          <p:cNvSpPr txBox="1"/>
          <p:nvPr>
            <p:ph idx="1" type="subTitle"/>
          </p:nvPr>
        </p:nvSpPr>
        <p:spPr>
          <a:xfrm>
            <a:off x="457200" y="346600"/>
            <a:ext cx="1824900" cy="2172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Clr>
                <a:schemeClr val="dk1"/>
              </a:buClr>
              <a:buSzPts val="1400"/>
              <a:buNone/>
              <a:defRPr sz="800"/>
            </a:lvl1pPr>
            <a:lvl2pPr lvl="1" algn="l">
              <a:lnSpc>
                <a:spcPct val="100000"/>
              </a:lnSpc>
              <a:spcBef>
                <a:spcPts val="0"/>
              </a:spcBef>
              <a:spcAft>
                <a:spcPts val="0"/>
              </a:spcAft>
              <a:buClr>
                <a:schemeClr val="dk1"/>
              </a:buClr>
              <a:buSzPts val="1400"/>
              <a:buNone/>
              <a:defRPr/>
            </a:lvl2pPr>
            <a:lvl3pPr lvl="2" algn="l">
              <a:lnSpc>
                <a:spcPct val="100000"/>
              </a:lnSpc>
              <a:spcBef>
                <a:spcPts val="0"/>
              </a:spcBef>
              <a:spcAft>
                <a:spcPts val="0"/>
              </a:spcAft>
              <a:buClr>
                <a:schemeClr val="dk1"/>
              </a:buClr>
              <a:buSzPts val="1400"/>
              <a:buNone/>
              <a:defRPr/>
            </a:lvl3pPr>
            <a:lvl4pPr lvl="3" algn="l">
              <a:lnSpc>
                <a:spcPct val="100000"/>
              </a:lnSpc>
              <a:spcBef>
                <a:spcPts val="0"/>
              </a:spcBef>
              <a:spcAft>
                <a:spcPts val="0"/>
              </a:spcAft>
              <a:buClr>
                <a:schemeClr val="dk1"/>
              </a:buClr>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7"/>
          <p:cNvSpPr txBox="1"/>
          <p:nvPr>
            <p:ph idx="2" type="body"/>
          </p:nvPr>
        </p:nvSpPr>
        <p:spPr>
          <a:xfrm>
            <a:off x="4576800" y="1933000"/>
            <a:ext cx="3895500" cy="26361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Font typeface="Helvetica Neue"/>
              <a:buChar char="•"/>
              <a:defRPr/>
            </a:lvl1pPr>
            <a:lvl2pPr indent="-317500" lvl="1" marL="914400" algn="l">
              <a:lnSpc>
                <a:spcPct val="100000"/>
              </a:lnSpc>
              <a:spcBef>
                <a:spcPts val="2000"/>
              </a:spcBef>
              <a:spcAft>
                <a:spcPts val="0"/>
              </a:spcAft>
              <a:buSzPts val="1400"/>
              <a:buChar char="•"/>
              <a:defRPr/>
            </a:lvl2pPr>
            <a:lvl3pPr indent="-317500" lvl="2" marL="1371600" algn="l">
              <a:lnSpc>
                <a:spcPct val="100000"/>
              </a:lnSpc>
              <a:spcBef>
                <a:spcPts val="2000"/>
              </a:spcBef>
              <a:spcAft>
                <a:spcPts val="0"/>
              </a:spcAft>
              <a:buSzPts val="1400"/>
              <a:buChar char="•"/>
              <a:defRPr/>
            </a:lvl3pPr>
            <a:lvl4pPr indent="-317500" lvl="3" marL="1828800" algn="l">
              <a:lnSpc>
                <a:spcPct val="100000"/>
              </a:lnSpc>
              <a:spcBef>
                <a:spcPts val="2000"/>
              </a:spcBef>
              <a:spcAft>
                <a:spcPts val="0"/>
              </a:spcAft>
              <a:buSzPts val="1400"/>
              <a:buChar char="•"/>
              <a:defRPr/>
            </a:lvl4pPr>
            <a:lvl5pPr indent="-317500" lvl="4" marL="2286000" algn="l">
              <a:lnSpc>
                <a:spcPct val="100000"/>
              </a:lnSpc>
              <a:spcBef>
                <a:spcPts val="2000"/>
              </a:spcBef>
              <a:spcAft>
                <a:spcPts val="0"/>
              </a:spcAft>
              <a:buSzPts val="1400"/>
              <a:buChar char="•"/>
              <a:defRPr/>
            </a:lvl5pPr>
            <a:lvl6pPr indent="-317500" lvl="5" marL="2743200" algn="l">
              <a:lnSpc>
                <a:spcPct val="100000"/>
              </a:lnSpc>
              <a:spcBef>
                <a:spcPts val="2000"/>
              </a:spcBef>
              <a:spcAft>
                <a:spcPts val="0"/>
              </a:spcAft>
              <a:buSzPts val="1400"/>
              <a:buChar char="•"/>
              <a:defRPr/>
            </a:lvl6pPr>
            <a:lvl7pPr indent="-317500" lvl="6" marL="3200400" algn="l">
              <a:lnSpc>
                <a:spcPct val="100000"/>
              </a:lnSpc>
              <a:spcBef>
                <a:spcPts val="2000"/>
              </a:spcBef>
              <a:spcAft>
                <a:spcPts val="0"/>
              </a:spcAft>
              <a:buSzPts val="1400"/>
              <a:buChar char="•"/>
              <a:defRPr/>
            </a:lvl7pPr>
            <a:lvl8pPr indent="-317500" lvl="7" marL="3657600" algn="l">
              <a:lnSpc>
                <a:spcPct val="100000"/>
              </a:lnSpc>
              <a:spcBef>
                <a:spcPts val="2000"/>
              </a:spcBef>
              <a:spcAft>
                <a:spcPts val="0"/>
              </a:spcAft>
              <a:buSzPts val="1400"/>
              <a:buChar char="•"/>
              <a:defRPr/>
            </a:lvl8pPr>
            <a:lvl9pPr indent="-317500" lvl="8" marL="4114800" algn="l">
              <a:lnSpc>
                <a:spcPct val="100000"/>
              </a:lnSpc>
              <a:spcBef>
                <a:spcPts val="2000"/>
              </a:spcBef>
              <a:spcAft>
                <a:spcPts val="2000"/>
              </a:spcAft>
              <a:buSzPts val="1400"/>
              <a:buChar char="•"/>
              <a:defRPr/>
            </a:lvl9pPr>
          </a:lstStyle>
          <a:p/>
        </p:txBody>
      </p:sp>
      <p:sp>
        <p:nvSpPr>
          <p:cNvPr id="37" name="Google Shape;37;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
        <p:nvSpPr>
          <p:cNvPr id="38" name="Google Shape;38;p7"/>
          <p:cNvSpPr txBox="1"/>
          <p:nvPr>
            <p:ph idx="3" type="subTitle"/>
          </p:nvPr>
        </p:nvSpPr>
        <p:spPr>
          <a:xfrm>
            <a:off x="457200" y="1025275"/>
            <a:ext cx="1824900" cy="217200"/>
          </a:xfrm>
          <a:prstGeom prst="rect">
            <a:avLst/>
          </a:prstGeom>
          <a:noFill/>
          <a:ln>
            <a:noFill/>
          </a:ln>
        </p:spPr>
        <p:txBody>
          <a:bodyPr anchorCtr="0" anchor="b" bIns="0" lIns="0" spcFirstLastPara="1" rIns="0" wrap="square" tIns="0">
            <a:normAutofit/>
          </a:bodyPr>
          <a:lstStyle>
            <a:lvl1pPr lvl="0" algn="l">
              <a:lnSpc>
                <a:spcPct val="100000"/>
              </a:lnSpc>
              <a:spcBef>
                <a:spcPts val="0"/>
              </a:spcBef>
              <a:spcAft>
                <a:spcPts val="0"/>
              </a:spcAft>
              <a:buClr>
                <a:schemeClr val="dk1"/>
              </a:buClr>
              <a:buSzPts val="1400"/>
              <a:buNone/>
              <a:defRPr sz="800"/>
            </a:lvl1pPr>
            <a:lvl2pPr lvl="1" algn="l">
              <a:lnSpc>
                <a:spcPct val="100000"/>
              </a:lnSpc>
              <a:spcBef>
                <a:spcPts val="0"/>
              </a:spcBef>
              <a:spcAft>
                <a:spcPts val="0"/>
              </a:spcAft>
              <a:buClr>
                <a:schemeClr val="dk1"/>
              </a:buClr>
              <a:buSzPts val="1400"/>
              <a:buNone/>
              <a:defRPr/>
            </a:lvl2pPr>
            <a:lvl3pPr lvl="2" algn="l">
              <a:lnSpc>
                <a:spcPct val="100000"/>
              </a:lnSpc>
              <a:spcBef>
                <a:spcPts val="0"/>
              </a:spcBef>
              <a:spcAft>
                <a:spcPts val="0"/>
              </a:spcAft>
              <a:buClr>
                <a:schemeClr val="dk1"/>
              </a:buClr>
              <a:buSzPts val="1400"/>
              <a:buNone/>
              <a:defRPr/>
            </a:lvl3pPr>
            <a:lvl4pPr lvl="3" algn="l">
              <a:lnSpc>
                <a:spcPct val="100000"/>
              </a:lnSpc>
              <a:spcBef>
                <a:spcPts val="0"/>
              </a:spcBef>
              <a:spcAft>
                <a:spcPts val="0"/>
              </a:spcAft>
              <a:buClr>
                <a:schemeClr val="dk1"/>
              </a:buClr>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7"/>
          <p:cNvSpPr txBox="1"/>
          <p:nvPr>
            <p:ph idx="4" type="subTitle"/>
          </p:nvPr>
        </p:nvSpPr>
        <p:spPr>
          <a:xfrm>
            <a:off x="4576800" y="1025275"/>
            <a:ext cx="1824900" cy="217200"/>
          </a:xfrm>
          <a:prstGeom prst="rect">
            <a:avLst/>
          </a:prstGeom>
          <a:noFill/>
          <a:ln>
            <a:noFill/>
          </a:ln>
        </p:spPr>
        <p:txBody>
          <a:bodyPr anchorCtr="0" anchor="b" bIns="0" lIns="0" spcFirstLastPara="1" rIns="0" wrap="square" tIns="0">
            <a:normAutofit/>
          </a:bodyPr>
          <a:lstStyle>
            <a:lvl1pPr lvl="0" algn="l">
              <a:lnSpc>
                <a:spcPct val="100000"/>
              </a:lnSpc>
              <a:spcBef>
                <a:spcPts val="0"/>
              </a:spcBef>
              <a:spcAft>
                <a:spcPts val="0"/>
              </a:spcAft>
              <a:buClr>
                <a:schemeClr val="dk1"/>
              </a:buClr>
              <a:buSzPts val="1400"/>
              <a:buNone/>
              <a:defRPr sz="800"/>
            </a:lvl1pPr>
            <a:lvl2pPr lvl="1" algn="l">
              <a:lnSpc>
                <a:spcPct val="100000"/>
              </a:lnSpc>
              <a:spcBef>
                <a:spcPts val="0"/>
              </a:spcBef>
              <a:spcAft>
                <a:spcPts val="0"/>
              </a:spcAft>
              <a:buClr>
                <a:schemeClr val="dk1"/>
              </a:buClr>
              <a:buSzPts val="1400"/>
              <a:buNone/>
              <a:defRPr/>
            </a:lvl2pPr>
            <a:lvl3pPr lvl="2" algn="l">
              <a:lnSpc>
                <a:spcPct val="100000"/>
              </a:lnSpc>
              <a:spcBef>
                <a:spcPts val="0"/>
              </a:spcBef>
              <a:spcAft>
                <a:spcPts val="0"/>
              </a:spcAft>
              <a:buClr>
                <a:schemeClr val="dk1"/>
              </a:buClr>
              <a:buSzPts val="1400"/>
              <a:buNone/>
              <a:defRPr/>
            </a:lvl3pPr>
            <a:lvl4pPr lvl="3" algn="l">
              <a:lnSpc>
                <a:spcPct val="100000"/>
              </a:lnSpc>
              <a:spcBef>
                <a:spcPts val="0"/>
              </a:spcBef>
              <a:spcAft>
                <a:spcPts val="0"/>
              </a:spcAft>
              <a:buClr>
                <a:schemeClr val="dk1"/>
              </a:buClr>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7"/>
          <p:cNvSpPr txBox="1"/>
          <p:nvPr>
            <p:ph idx="5" type="title"/>
          </p:nvPr>
        </p:nvSpPr>
        <p:spPr>
          <a:xfrm>
            <a:off x="457200" y="1301400"/>
            <a:ext cx="30936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Clr>
                <a:schemeClr val="dk1"/>
              </a:buClr>
              <a:buSzPts val="1600"/>
              <a:buNone/>
              <a:defRPr>
                <a:solidFill>
                  <a:schemeClr val="dk1"/>
                </a:solidFill>
              </a:defRPr>
            </a:lvl1pPr>
            <a:lvl2pPr lvl="1" algn="l">
              <a:lnSpc>
                <a:spcPct val="75000"/>
              </a:lnSpc>
              <a:spcBef>
                <a:spcPts val="0"/>
              </a:spcBef>
              <a:spcAft>
                <a:spcPts val="0"/>
              </a:spcAft>
              <a:buClr>
                <a:schemeClr val="dk1"/>
              </a:buClr>
              <a:buSzPts val="1600"/>
              <a:buNone/>
              <a:defRPr>
                <a:solidFill>
                  <a:schemeClr val="dk1"/>
                </a:solidFill>
              </a:defRPr>
            </a:lvl2pPr>
            <a:lvl3pPr lvl="2" algn="l">
              <a:lnSpc>
                <a:spcPct val="75000"/>
              </a:lnSpc>
              <a:spcBef>
                <a:spcPts val="0"/>
              </a:spcBef>
              <a:spcAft>
                <a:spcPts val="0"/>
              </a:spcAft>
              <a:buClr>
                <a:schemeClr val="dk1"/>
              </a:buClr>
              <a:buSzPts val="1600"/>
              <a:buNone/>
              <a:defRPr>
                <a:solidFill>
                  <a:schemeClr val="dk1"/>
                </a:solidFill>
              </a:defRPr>
            </a:lvl3pPr>
            <a:lvl4pPr lvl="3" algn="l">
              <a:lnSpc>
                <a:spcPct val="75000"/>
              </a:lnSpc>
              <a:spcBef>
                <a:spcPts val="0"/>
              </a:spcBef>
              <a:spcAft>
                <a:spcPts val="0"/>
              </a:spcAft>
              <a:buClr>
                <a:schemeClr val="dk1"/>
              </a:buClr>
              <a:buSzPts val="1600"/>
              <a:buNone/>
              <a:defRPr>
                <a:solidFill>
                  <a:schemeClr val="dk1"/>
                </a:solidFill>
              </a:defRPr>
            </a:lvl4pPr>
            <a:lvl5pPr lvl="4" algn="l">
              <a:lnSpc>
                <a:spcPct val="75000"/>
              </a:lnSpc>
              <a:spcBef>
                <a:spcPts val="0"/>
              </a:spcBef>
              <a:spcAft>
                <a:spcPts val="0"/>
              </a:spcAft>
              <a:buClr>
                <a:schemeClr val="dk1"/>
              </a:buClr>
              <a:buSzPts val="1600"/>
              <a:buNone/>
              <a:defRPr>
                <a:solidFill>
                  <a:schemeClr val="dk1"/>
                </a:solidFill>
              </a:defRPr>
            </a:lvl5pPr>
            <a:lvl6pPr lvl="5" algn="l">
              <a:lnSpc>
                <a:spcPct val="75000"/>
              </a:lnSpc>
              <a:spcBef>
                <a:spcPts val="0"/>
              </a:spcBef>
              <a:spcAft>
                <a:spcPts val="0"/>
              </a:spcAft>
              <a:buClr>
                <a:schemeClr val="dk1"/>
              </a:buClr>
              <a:buSzPts val="1600"/>
              <a:buNone/>
              <a:defRPr>
                <a:solidFill>
                  <a:schemeClr val="dk1"/>
                </a:solidFill>
              </a:defRPr>
            </a:lvl6pPr>
            <a:lvl7pPr lvl="6" algn="l">
              <a:lnSpc>
                <a:spcPct val="75000"/>
              </a:lnSpc>
              <a:spcBef>
                <a:spcPts val="0"/>
              </a:spcBef>
              <a:spcAft>
                <a:spcPts val="0"/>
              </a:spcAft>
              <a:buClr>
                <a:schemeClr val="dk1"/>
              </a:buClr>
              <a:buSzPts val="1600"/>
              <a:buNone/>
              <a:defRPr>
                <a:solidFill>
                  <a:schemeClr val="dk1"/>
                </a:solidFill>
              </a:defRPr>
            </a:lvl7pPr>
            <a:lvl8pPr lvl="7" algn="l">
              <a:lnSpc>
                <a:spcPct val="75000"/>
              </a:lnSpc>
              <a:spcBef>
                <a:spcPts val="0"/>
              </a:spcBef>
              <a:spcAft>
                <a:spcPts val="0"/>
              </a:spcAft>
              <a:buClr>
                <a:schemeClr val="dk1"/>
              </a:buClr>
              <a:buSzPts val="1600"/>
              <a:buNone/>
              <a:defRPr>
                <a:solidFill>
                  <a:schemeClr val="dk1"/>
                </a:solidFill>
              </a:defRPr>
            </a:lvl8pPr>
            <a:lvl9pPr lvl="8" algn="l">
              <a:lnSpc>
                <a:spcPct val="75000"/>
              </a:lnSpc>
              <a:spcBef>
                <a:spcPts val="0"/>
              </a:spcBef>
              <a:spcAft>
                <a:spcPts val="0"/>
              </a:spcAft>
              <a:buClr>
                <a:schemeClr val="dk1"/>
              </a:buClr>
              <a:buSzPts val="1600"/>
              <a:buNone/>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3">
    <p:spTree>
      <p:nvGrpSpPr>
        <p:cNvPr id="41" name="Shape 41"/>
        <p:cNvGrpSpPr/>
        <p:nvPr/>
      </p:nvGrpSpPr>
      <p:grpSpPr>
        <a:xfrm>
          <a:off x="0" y="0"/>
          <a:ext cx="0" cy="0"/>
          <a:chOff x="0" y="0"/>
          <a:chExt cx="0" cy="0"/>
        </a:xfrm>
      </p:grpSpPr>
      <p:sp>
        <p:nvSpPr>
          <p:cNvPr id="42" name="Google Shape;42;p8"/>
          <p:cNvSpPr txBox="1"/>
          <p:nvPr>
            <p:ph idx="1" type="subTitle"/>
          </p:nvPr>
        </p:nvSpPr>
        <p:spPr>
          <a:xfrm>
            <a:off x="457200" y="346600"/>
            <a:ext cx="1824900" cy="2172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sz="8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8"/>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1600"/>
              <a:buNone/>
              <a:defRPr/>
            </a:lvl1pPr>
            <a:lvl2pPr lvl="1" algn="l">
              <a:lnSpc>
                <a:spcPct val="75000"/>
              </a:lnSpc>
              <a:spcBef>
                <a:spcPts val="0"/>
              </a:spcBef>
              <a:spcAft>
                <a:spcPts val="0"/>
              </a:spcAft>
              <a:buSzPts val="1600"/>
              <a:buNone/>
              <a:defRPr/>
            </a:lvl2pPr>
            <a:lvl3pPr lvl="2" algn="l">
              <a:lnSpc>
                <a:spcPct val="75000"/>
              </a:lnSpc>
              <a:spcBef>
                <a:spcPts val="0"/>
              </a:spcBef>
              <a:spcAft>
                <a:spcPts val="0"/>
              </a:spcAft>
              <a:buSzPts val="1600"/>
              <a:buNone/>
              <a:defRPr/>
            </a:lvl3pPr>
            <a:lvl4pPr lvl="3" algn="l">
              <a:lnSpc>
                <a:spcPct val="75000"/>
              </a:lnSpc>
              <a:spcBef>
                <a:spcPts val="0"/>
              </a:spcBef>
              <a:spcAft>
                <a:spcPts val="0"/>
              </a:spcAft>
              <a:buSzPts val="1600"/>
              <a:buNone/>
              <a:defRPr/>
            </a:lvl4pPr>
            <a:lvl5pPr lvl="4" algn="l">
              <a:lnSpc>
                <a:spcPct val="75000"/>
              </a:lnSpc>
              <a:spcBef>
                <a:spcPts val="0"/>
              </a:spcBef>
              <a:spcAft>
                <a:spcPts val="0"/>
              </a:spcAft>
              <a:buSzPts val="1600"/>
              <a:buNone/>
              <a:defRPr/>
            </a:lvl5pPr>
            <a:lvl6pPr lvl="5" algn="l">
              <a:lnSpc>
                <a:spcPct val="75000"/>
              </a:lnSpc>
              <a:spcBef>
                <a:spcPts val="0"/>
              </a:spcBef>
              <a:spcAft>
                <a:spcPts val="0"/>
              </a:spcAft>
              <a:buSzPts val="1600"/>
              <a:buNone/>
              <a:defRPr/>
            </a:lvl6pPr>
            <a:lvl7pPr lvl="6" algn="l">
              <a:lnSpc>
                <a:spcPct val="75000"/>
              </a:lnSpc>
              <a:spcBef>
                <a:spcPts val="0"/>
              </a:spcBef>
              <a:spcAft>
                <a:spcPts val="0"/>
              </a:spcAft>
              <a:buSzPts val="1600"/>
              <a:buNone/>
              <a:defRPr/>
            </a:lvl7pPr>
            <a:lvl8pPr lvl="7" algn="l">
              <a:lnSpc>
                <a:spcPct val="75000"/>
              </a:lnSpc>
              <a:spcBef>
                <a:spcPts val="0"/>
              </a:spcBef>
              <a:spcAft>
                <a:spcPts val="0"/>
              </a:spcAft>
              <a:buSzPts val="1600"/>
              <a:buNone/>
              <a:defRPr/>
            </a:lvl8pPr>
            <a:lvl9pPr lvl="8" algn="l">
              <a:lnSpc>
                <a:spcPct val="75000"/>
              </a:lnSpc>
              <a:spcBef>
                <a:spcPts val="0"/>
              </a:spcBef>
              <a:spcAft>
                <a:spcPts val="0"/>
              </a:spcAft>
              <a:buSzPts val="1600"/>
              <a:buNone/>
              <a:defRPr/>
            </a:lvl9pPr>
          </a:lstStyle>
          <a:p/>
        </p:txBody>
      </p:sp>
      <p:sp>
        <p:nvSpPr>
          <p:cNvPr id="44" name="Google Shape;4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2">
    <p:spTree>
      <p:nvGrpSpPr>
        <p:cNvPr id="45" name="Shape 45"/>
        <p:cNvGrpSpPr/>
        <p:nvPr/>
      </p:nvGrpSpPr>
      <p:grpSpPr>
        <a:xfrm>
          <a:off x="0" y="0"/>
          <a:ext cx="0" cy="0"/>
          <a:chOff x="0" y="0"/>
          <a:chExt cx="0" cy="0"/>
        </a:xfrm>
      </p:grpSpPr>
      <p:sp>
        <p:nvSpPr>
          <p:cNvPr id="46" name="Google Shape;46;p9"/>
          <p:cNvSpPr txBox="1"/>
          <p:nvPr>
            <p:ph type="title"/>
          </p:nvPr>
        </p:nvSpPr>
        <p:spPr>
          <a:xfrm>
            <a:off x="457200" y="356200"/>
            <a:ext cx="52590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1600"/>
              <a:buNone/>
              <a:defRPr/>
            </a:lvl1pPr>
            <a:lvl2pPr lvl="1" algn="l">
              <a:lnSpc>
                <a:spcPct val="75000"/>
              </a:lnSpc>
              <a:spcBef>
                <a:spcPts val="0"/>
              </a:spcBef>
              <a:spcAft>
                <a:spcPts val="0"/>
              </a:spcAft>
              <a:buSzPts val="1600"/>
              <a:buNone/>
              <a:defRPr/>
            </a:lvl2pPr>
            <a:lvl3pPr lvl="2" algn="l">
              <a:lnSpc>
                <a:spcPct val="75000"/>
              </a:lnSpc>
              <a:spcBef>
                <a:spcPts val="0"/>
              </a:spcBef>
              <a:spcAft>
                <a:spcPts val="0"/>
              </a:spcAft>
              <a:buSzPts val="1600"/>
              <a:buNone/>
              <a:defRPr/>
            </a:lvl3pPr>
            <a:lvl4pPr lvl="3" algn="l">
              <a:lnSpc>
                <a:spcPct val="75000"/>
              </a:lnSpc>
              <a:spcBef>
                <a:spcPts val="0"/>
              </a:spcBef>
              <a:spcAft>
                <a:spcPts val="0"/>
              </a:spcAft>
              <a:buSzPts val="1600"/>
              <a:buNone/>
              <a:defRPr/>
            </a:lvl4pPr>
            <a:lvl5pPr lvl="4" algn="l">
              <a:lnSpc>
                <a:spcPct val="75000"/>
              </a:lnSpc>
              <a:spcBef>
                <a:spcPts val="0"/>
              </a:spcBef>
              <a:spcAft>
                <a:spcPts val="0"/>
              </a:spcAft>
              <a:buSzPts val="1600"/>
              <a:buNone/>
              <a:defRPr/>
            </a:lvl5pPr>
            <a:lvl6pPr lvl="5" algn="l">
              <a:lnSpc>
                <a:spcPct val="75000"/>
              </a:lnSpc>
              <a:spcBef>
                <a:spcPts val="0"/>
              </a:spcBef>
              <a:spcAft>
                <a:spcPts val="0"/>
              </a:spcAft>
              <a:buSzPts val="1600"/>
              <a:buNone/>
              <a:defRPr/>
            </a:lvl6pPr>
            <a:lvl7pPr lvl="6" algn="l">
              <a:lnSpc>
                <a:spcPct val="75000"/>
              </a:lnSpc>
              <a:spcBef>
                <a:spcPts val="0"/>
              </a:spcBef>
              <a:spcAft>
                <a:spcPts val="0"/>
              </a:spcAft>
              <a:buSzPts val="1600"/>
              <a:buNone/>
              <a:defRPr/>
            </a:lvl7pPr>
            <a:lvl8pPr lvl="7" algn="l">
              <a:lnSpc>
                <a:spcPct val="75000"/>
              </a:lnSpc>
              <a:spcBef>
                <a:spcPts val="0"/>
              </a:spcBef>
              <a:spcAft>
                <a:spcPts val="0"/>
              </a:spcAft>
              <a:buSzPts val="1600"/>
              <a:buNone/>
              <a:defRPr/>
            </a:lvl8pPr>
            <a:lvl9pPr lvl="8" algn="l">
              <a:lnSpc>
                <a:spcPct val="75000"/>
              </a:lnSpc>
              <a:spcBef>
                <a:spcPts val="0"/>
              </a:spcBef>
              <a:spcAft>
                <a:spcPts val="0"/>
              </a:spcAft>
              <a:buSzPts val="1600"/>
              <a:buNone/>
              <a:defRPr/>
            </a:lvl9pPr>
          </a:lstStyle>
          <a:p/>
        </p:txBody>
      </p:sp>
      <p:sp>
        <p:nvSpPr>
          <p:cNvPr id="47" name="Google Shape;47;p9"/>
          <p:cNvSpPr txBox="1"/>
          <p:nvPr>
            <p:ph idx="1" type="body"/>
          </p:nvPr>
        </p:nvSpPr>
        <p:spPr>
          <a:xfrm>
            <a:off x="457200" y="928900"/>
            <a:ext cx="5259000" cy="3653400"/>
          </a:xfrm>
          <a:prstGeom prst="rect">
            <a:avLst/>
          </a:prstGeom>
          <a:noFill/>
          <a:ln>
            <a:noFill/>
          </a:ln>
        </p:spPr>
        <p:txBody>
          <a:bodyPr anchorCtr="0" anchor="ctr" bIns="91425" lIns="0"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500"/>
              </a:spcBef>
              <a:spcAft>
                <a:spcPts val="0"/>
              </a:spcAft>
              <a:buSzPts val="1400"/>
              <a:buChar char="•"/>
              <a:defRPr/>
            </a:lvl2pPr>
            <a:lvl3pPr indent="-317500" lvl="2" marL="1371600" algn="l">
              <a:lnSpc>
                <a:spcPct val="100000"/>
              </a:lnSpc>
              <a:spcBef>
                <a:spcPts val="1500"/>
              </a:spcBef>
              <a:spcAft>
                <a:spcPts val="0"/>
              </a:spcAft>
              <a:buSzPts val="1400"/>
              <a:buChar char="•"/>
              <a:defRPr/>
            </a:lvl3pPr>
            <a:lvl4pPr indent="-317500" lvl="3" marL="1828800" algn="l">
              <a:lnSpc>
                <a:spcPct val="100000"/>
              </a:lnSpc>
              <a:spcBef>
                <a:spcPts val="1500"/>
              </a:spcBef>
              <a:spcAft>
                <a:spcPts val="0"/>
              </a:spcAft>
              <a:buSzPts val="1400"/>
              <a:buChar char="•"/>
              <a:defRPr/>
            </a:lvl4pPr>
            <a:lvl5pPr indent="-317500" lvl="4" marL="2286000" algn="l">
              <a:lnSpc>
                <a:spcPct val="100000"/>
              </a:lnSpc>
              <a:spcBef>
                <a:spcPts val="1500"/>
              </a:spcBef>
              <a:spcAft>
                <a:spcPts val="0"/>
              </a:spcAft>
              <a:buSzPts val="1400"/>
              <a:buChar char="•"/>
              <a:defRPr/>
            </a:lvl5pPr>
            <a:lvl6pPr indent="-317500" lvl="5" marL="2743200" algn="l">
              <a:lnSpc>
                <a:spcPct val="100000"/>
              </a:lnSpc>
              <a:spcBef>
                <a:spcPts val="1500"/>
              </a:spcBef>
              <a:spcAft>
                <a:spcPts val="0"/>
              </a:spcAft>
              <a:buSzPts val="1400"/>
              <a:buChar char="•"/>
              <a:defRPr/>
            </a:lvl6pPr>
            <a:lvl7pPr indent="-317500" lvl="6" marL="3200400" algn="l">
              <a:lnSpc>
                <a:spcPct val="100000"/>
              </a:lnSpc>
              <a:spcBef>
                <a:spcPts val="1500"/>
              </a:spcBef>
              <a:spcAft>
                <a:spcPts val="0"/>
              </a:spcAft>
              <a:buSzPts val="1400"/>
              <a:buChar char="•"/>
              <a:defRPr/>
            </a:lvl7pPr>
            <a:lvl8pPr indent="-317500" lvl="7" marL="3657600" algn="l">
              <a:lnSpc>
                <a:spcPct val="100000"/>
              </a:lnSpc>
              <a:spcBef>
                <a:spcPts val="1500"/>
              </a:spcBef>
              <a:spcAft>
                <a:spcPts val="0"/>
              </a:spcAft>
              <a:buSzPts val="1400"/>
              <a:buChar char="•"/>
              <a:defRPr/>
            </a:lvl8pPr>
            <a:lvl9pPr indent="-317500" lvl="8" marL="4114800" algn="l">
              <a:lnSpc>
                <a:spcPct val="100000"/>
              </a:lnSpc>
              <a:spcBef>
                <a:spcPts val="1500"/>
              </a:spcBef>
              <a:spcAft>
                <a:spcPts val="150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49" name="Google Shape;49;p9"/>
          <p:cNvSpPr/>
          <p:nvPr>
            <p:ph idx="2" type="pic"/>
          </p:nvPr>
        </p:nvSpPr>
        <p:spPr>
          <a:xfrm>
            <a:off x="6173525" y="-13300"/>
            <a:ext cx="2970600" cy="515670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2">
  <p:cSld name="TITLE_AND_BODY_2_2">
    <p:spTree>
      <p:nvGrpSpPr>
        <p:cNvPr id="50" name="Shape 50"/>
        <p:cNvGrpSpPr/>
        <p:nvPr/>
      </p:nvGrpSpPr>
      <p:grpSpPr>
        <a:xfrm>
          <a:off x="0" y="0"/>
          <a:ext cx="0" cy="0"/>
          <a:chOff x="0" y="0"/>
          <a:chExt cx="0" cy="0"/>
        </a:xfrm>
      </p:grpSpPr>
      <p:sp>
        <p:nvSpPr>
          <p:cNvPr id="51" name="Google Shape;51;p10"/>
          <p:cNvSpPr txBox="1"/>
          <p:nvPr>
            <p:ph idx="1" type="body"/>
          </p:nvPr>
        </p:nvSpPr>
        <p:spPr>
          <a:xfrm>
            <a:off x="457200" y="1293450"/>
            <a:ext cx="5259000" cy="3288900"/>
          </a:xfrm>
          <a:prstGeom prst="rect">
            <a:avLst/>
          </a:prstGeom>
          <a:noFill/>
          <a:ln>
            <a:noFill/>
          </a:ln>
        </p:spPr>
        <p:txBody>
          <a:bodyPr anchorCtr="0" anchor="ctr" bIns="91425" lIns="0"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500"/>
              </a:spcBef>
              <a:spcAft>
                <a:spcPts val="0"/>
              </a:spcAft>
              <a:buSzPts val="1400"/>
              <a:buChar char="•"/>
              <a:defRPr/>
            </a:lvl2pPr>
            <a:lvl3pPr indent="-317500" lvl="2" marL="1371600" algn="l">
              <a:lnSpc>
                <a:spcPct val="100000"/>
              </a:lnSpc>
              <a:spcBef>
                <a:spcPts val="1500"/>
              </a:spcBef>
              <a:spcAft>
                <a:spcPts val="0"/>
              </a:spcAft>
              <a:buSzPts val="1400"/>
              <a:buChar char="•"/>
              <a:defRPr/>
            </a:lvl3pPr>
            <a:lvl4pPr indent="-317500" lvl="3" marL="1828800" algn="l">
              <a:lnSpc>
                <a:spcPct val="100000"/>
              </a:lnSpc>
              <a:spcBef>
                <a:spcPts val="1500"/>
              </a:spcBef>
              <a:spcAft>
                <a:spcPts val="0"/>
              </a:spcAft>
              <a:buSzPts val="1400"/>
              <a:buChar char="•"/>
              <a:defRPr/>
            </a:lvl4pPr>
            <a:lvl5pPr indent="-317500" lvl="4" marL="2286000" algn="l">
              <a:lnSpc>
                <a:spcPct val="100000"/>
              </a:lnSpc>
              <a:spcBef>
                <a:spcPts val="1500"/>
              </a:spcBef>
              <a:spcAft>
                <a:spcPts val="0"/>
              </a:spcAft>
              <a:buSzPts val="1400"/>
              <a:buChar char="•"/>
              <a:defRPr/>
            </a:lvl5pPr>
            <a:lvl6pPr indent="-317500" lvl="5" marL="2743200" algn="l">
              <a:lnSpc>
                <a:spcPct val="100000"/>
              </a:lnSpc>
              <a:spcBef>
                <a:spcPts val="1500"/>
              </a:spcBef>
              <a:spcAft>
                <a:spcPts val="0"/>
              </a:spcAft>
              <a:buSzPts val="1400"/>
              <a:buChar char="•"/>
              <a:defRPr/>
            </a:lvl6pPr>
            <a:lvl7pPr indent="-317500" lvl="6" marL="3200400" algn="l">
              <a:lnSpc>
                <a:spcPct val="100000"/>
              </a:lnSpc>
              <a:spcBef>
                <a:spcPts val="1500"/>
              </a:spcBef>
              <a:spcAft>
                <a:spcPts val="0"/>
              </a:spcAft>
              <a:buSzPts val="1400"/>
              <a:buChar char="•"/>
              <a:defRPr/>
            </a:lvl7pPr>
            <a:lvl8pPr indent="-317500" lvl="7" marL="3657600" algn="l">
              <a:lnSpc>
                <a:spcPct val="100000"/>
              </a:lnSpc>
              <a:spcBef>
                <a:spcPts val="1500"/>
              </a:spcBef>
              <a:spcAft>
                <a:spcPts val="0"/>
              </a:spcAft>
              <a:buSzPts val="1400"/>
              <a:buChar char="•"/>
              <a:defRPr/>
            </a:lvl8pPr>
            <a:lvl9pPr indent="-317500" lvl="8" marL="4114800" algn="l">
              <a:lnSpc>
                <a:spcPct val="100000"/>
              </a:lnSpc>
              <a:spcBef>
                <a:spcPts val="1500"/>
              </a:spcBef>
              <a:spcAft>
                <a:spcPts val="1500"/>
              </a:spcAft>
              <a:buSzPts val="1400"/>
              <a:buChar char="•"/>
              <a:defRPr/>
            </a:lvl9pPr>
          </a:lstStyle>
          <a:p/>
        </p:txBody>
      </p:sp>
      <p:sp>
        <p:nvSpPr>
          <p:cNvPr id="52" name="Google Shape;5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0"/>
          <p:cNvSpPr/>
          <p:nvPr>
            <p:ph idx="2" type="pic"/>
          </p:nvPr>
        </p:nvSpPr>
        <p:spPr>
          <a:xfrm>
            <a:off x="6173525" y="-13300"/>
            <a:ext cx="2970600" cy="5156700"/>
          </a:xfrm>
          <a:prstGeom prst="rect">
            <a:avLst/>
          </a:prstGeom>
          <a:noFill/>
          <a:ln>
            <a:noFill/>
          </a:ln>
        </p:spPr>
      </p:sp>
      <p:sp>
        <p:nvSpPr>
          <p:cNvPr id="54" name="Google Shape;54;p10"/>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3.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9" Type="http://schemas.openxmlformats.org/officeDocument/2006/relationships/slideLayout" Target="../slideLayouts/slideLayout34.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 Id="rId11" Type="http://schemas.openxmlformats.org/officeDocument/2006/relationships/slideLayout" Target="../slideLayouts/slideLayout36.xml"/><Relationship Id="rId10" Type="http://schemas.openxmlformats.org/officeDocument/2006/relationships/slideLayout" Target="../slideLayouts/slideLayout35.xml"/><Relationship Id="rId1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marR="0" rtl="0" algn="l">
              <a:lnSpc>
                <a:spcPct val="75000"/>
              </a:lnSpc>
              <a:spcBef>
                <a:spcPts val="0"/>
              </a:spcBef>
              <a:spcAft>
                <a:spcPts val="0"/>
              </a:spcAft>
              <a:buClr>
                <a:schemeClr val="dk2"/>
              </a:buClr>
              <a:buSzPts val="1600"/>
              <a:buFont typeface="Hanken Grotesk SemiBold"/>
              <a:buNone/>
              <a:defRPr b="0" i="0" sz="1600" u="none" cap="none" strike="noStrike">
                <a:solidFill>
                  <a:schemeClr val="dk2"/>
                </a:solidFill>
                <a:latin typeface="Hanken Grotesk SemiBold"/>
                <a:ea typeface="Hanken Grotesk SemiBold"/>
                <a:cs typeface="Hanken Grotesk SemiBold"/>
                <a:sym typeface="Hanken Grotesk SemiBold"/>
              </a:defRPr>
            </a:lvl1pPr>
            <a:lvl2pPr lvl="1" marR="0" rtl="0" algn="l">
              <a:lnSpc>
                <a:spcPct val="75000"/>
              </a:lnSpc>
              <a:spcBef>
                <a:spcPts val="0"/>
              </a:spcBef>
              <a:spcAft>
                <a:spcPts val="0"/>
              </a:spcAft>
              <a:buClr>
                <a:schemeClr val="dk2"/>
              </a:buClr>
              <a:buSzPts val="1600"/>
              <a:buFont typeface="Hanken Grotesk SemiBold"/>
              <a:buNone/>
              <a:defRPr b="0" i="0" sz="1600" u="none" cap="none" strike="noStrike">
                <a:solidFill>
                  <a:schemeClr val="dk2"/>
                </a:solidFill>
                <a:latin typeface="Hanken Grotesk SemiBold"/>
                <a:ea typeface="Hanken Grotesk SemiBold"/>
                <a:cs typeface="Hanken Grotesk SemiBold"/>
                <a:sym typeface="Hanken Grotesk SemiBold"/>
              </a:defRPr>
            </a:lvl2pPr>
            <a:lvl3pPr lvl="2" marR="0" rtl="0" algn="l">
              <a:lnSpc>
                <a:spcPct val="75000"/>
              </a:lnSpc>
              <a:spcBef>
                <a:spcPts val="0"/>
              </a:spcBef>
              <a:spcAft>
                <a:spcPts val="0"/>
              </a:spcAft>
              <a:buClr>
                <a:schemeClr val="dk2"/>
              </a:buClr>
              <a:buSzPts val="1600"/>
              <a:buFont typeface="Hanken Grotesk SemiBold"/>
              <a:buNone/>
              <a:defRPr b="0" i="0" sz="1600" u="none" cap="none" strike="noStrike">
                <a:solidFill>
                  <a:schemeClr val="dk2"/>
                </a:solidFill>
                <a:latin typeface="Hanken Grotesk SemiBold"/>
                <a:ea typeface="Hanken Grotesk SemiBold"/>
                <a:cs typeface="Hanken Grotesk SemiBold"/>
                <a:sym typeface="Hanken Grotesk SemiBold"/>
              </a:defRPr>
            </a:lvl3pPr>
            <a:lvl4pPr lvl="3" marR="0" rtl="0" algn="l">
              <a:lnSpc>
                <a:spcPct val="75000"/>
              </a:lnSpc>
              <a:spcBef>
                <a:spcPts val="0"/>
              </a:spcBef>
              <a:spcAft>
                <a:spcPts val="0"/>
              </a:spcAft>
              <a:buClr>
                <a:schemeClr val="dk2"/>
              </a:buClr>
              <a:buSzPts val="1600"/>
              <a:buFont typeface="Hanken Grotesk SemiBold"/>
              <a:buNone/>
              <a:defRPr b="0" i="0" sz="1600" u="none" cap="none" strike="noStrike">
                <a:solidFill>
                  <a:schemeClr val="dk2"/>
                </a:solidFill>
                <a:latin typeface="Hanken Grotesk SemiBold"/>
                <a:ea typeface="Hanken Grotesk SemiBold"/>
                <a:cs typeface="Hanken Grotesk SemiBold"/>
                <a:sym typeface="Hanken Grotesk SemiBold"/>
              </a:defRPr>
            </a:lvl4pPr>
            <a:lvl5pPr lvl="4" marR="0" rtl="0" algn="l">
              <a:lnSpc>
                <a:spcPct val="75000"/>
              </a:lnSpc>
              <a:spcBef>
                <a:spcPts val="0"/>
              </a:spcBef>
              <a:spcAft>
                <a:spcPts val="0"/>
              </a:spcAft>
              <a:buClr>
                <a:schemeClr val="dk2"/>
              </a:buClr>
              <a:buSzPts val="1600"/>
              <a:buFont typeface="Hanken Grotesk SemiBold"/>
              <a:buNone/>
              <a:defRPr b="0" i="0" sz="1600" u="none" cap="none" strike="noStrike">
                <a:solidFill>
                  <a:schemeClr val="dk2"/>
                </a:solidFill>
                <a:latin typeface="Hanken Grotesk SemiBold"/>
                <a:ea typeface="Hanken Grotesk SemiBold"/>
                <a:cs typeface="Hanken Grotesk SemiBold"/>
                <a:sym typeface="Hanken Grotesk SemiBold"/>
              </a:defRPr>
            </a:lvl5pPr>
            <a:lvl6pPr lvl="5" marR="0" rtl="0" algn="l">
              <a:lnSpc>
                <a:spcPct val="75000"/>
              </a:lnSpc>
              <a:spcBef>
                <a:spcPts val="0"/>
              </a:spcBef>
              <a:spcAft>
                <a:spcPts val="0"/>
              </a:spcAft>
              <a:buClr>
                <a:schemeClr val="dk2"/>
              </a:buClr>
              <a:buSzPts val="1600"/>
              <a:buFont typeface="Hanken Grotesk SemiBold"/>
              <a:buNone/>
              <a:defRPr b="0" i="0" sz="1600" u="none" cap="none" strike="noStrike">
                <a:solidFill>
                  <a:schemeClr val="dk2"/>
                </a:solidFill>
                <a:latin typeface="Hanken Grotesk SemiBold"/>
                <a:ea typeface="Hanken Grotesk SemiBold"/>
                <a:cs typeface="Hanken Grotesk SemiBold"/>
                <a:sym typeface="Hanken Grotesk SemiBold"/>
              </a:defRPr>
            </a:lvl6pPr>
            <a:lvl7pPr lvl="6" marR="0" rtl="0" algn="l">
              <a:lnSpc>
                <a:spcPct val="75000"/>
              </a:lnSpc>
              <a:spcBef>
                <a:spcPts val="0"/>
              </a:spcBef>
              <a:spcAft>
                <a:spcPts val="0"/>
              </a:spcAft>
              <a:buClr>
                <a:schemeClr val="dk2"/>
              </a:buClr>
              <a:buSzPts val="1600"/>
              <a:buFont typeface="Hanken Grotesk SemiBold"/>
              <a:buNone/>
              <a:defRPr b="0" i="0" sz="1600" u="none" cap="none" strike="noStrike">
                <a:solidFill>
                  <a:schemeClr val="dk2"/>
                </a:solidFill>
                <a:latin typeface="Hanken Grotesk SemiBold"/>
                <a:ea typeface="Hanken Grotesk SemiBold"/>
                <a:cs typeface="Hanken Grotesk SemiBold"/>
                <a:sym typeface="Hanken Grotesk SemiBold"/>
              </a:defRPr>
            </a:lvl7pPr>
            <a:lvl8pPr lvl="7" marR="0" rtl="0" algn="l">
              <a:lnSpc>
                <a:spcPct val="75000"/>
              </a:lnSpc>
              <a:spcBef>
                <a:spcPts val="0"/>
              </a:spcBef>
              <a:spcAft>
                <a:spcPts val="0"/>
              </a:spcAft>
              <a:buClr>
                <a:schemeClr val="dk2"/>
              </a:buClr>
              <a:buSzPts val="1600"/>
              <a:buFont typeface="Hanken Grotesk SemiBold"/>
              <a:buNone/>
              <a:defRPr b="0" i="0" sz="1600" u="none" cap="none" strike="noStrike">
                <a:solidFill>
                  <a:schemeClr val="dk2"/>
                </a:solidFill>
                <a:latin typeface="Hanken Grotesk SemiBold"/>
                <a:ea typeface="Hanken Grotesk SemiBold"/>
                <a:cs typeface="Hanken Grotesk SemiBold"/>
                <a:sym typeface="Hanken Grotesk SemiBold"/>
              </a:defRPr>
            </a:lvl8pPr>
            <a:lvl9pPr lvl="8" marR="0" rtl="0" algn="l">
              <a:lnSpc>
                <a:spcPct val="75000"/>
              </a:lnSpc>
              <a:spcBef>
                <a:spcPts val="0"/>
              </a:spcBef>
              <a:spcAft>
                <a:spcPts val="0"/>
              </a:spcAft>
              <a:buClr>
                <a:schemeClr val="dk2"/>
              </a:buClr>
              <a:buSzPts val="1600"/>
              <a:buFont typeface="Hanken Grotesk SemiBold"/>
              <a:buNone/>
              <a:defRPr b="0" i="0" sz="1600" u="none" cap="none" strike="noStrike">
                <a:solidFill>
                  <a:schemeClr val="dk2"/>
                </a:solidFill>
                <a:latin typeface="Hanken Grotesk SemiBold"/>
                <a:ea typeface="Hanken Grotesk SemiBold"/>
                <a:cs typeface="Hanken Grotesk SemiBold"/>
                <a:sym typeface="Hanken Grotesk SemiBold"/>
              </a:defRPr>
            </a:lvl9pPr>
          </a:lstStyle>
          <a:p/>
        </p:txBody>
      </p:sp>
      <p:sp>
        <p:nvSpPr>
          <p:cNvPr id="7" name="Google Shape;7;p1"/>
          <p:cNvSpPr txBox="1"/>
          <p:nvPr>
            <p:ph idx="1"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17500" lvl="0" marL="457200" marR="0" rtl="0" algn="l">
              <a:lnSpc>
                <a:spcPct val="100000"/>
              </a:lnSpc>
              <a:spcBef>
                <a:spcPts val="0"/>
              </a:spcBef>
              <a:spcAft>
                <a:spcPts val="0"/>
              </a:spcAft>
              <a:buClr>
                <a:schemeClr val="accent3"/>
              </a:buClr>
              <a:buSzPts val="1400"/>
              <a:buFont typeface="Helvetica Neue"/>
              <a:buChar char="•"/>
              <a:defRPr b="0" i="0" sz="1400" u="none" cap="none" strike="noStrike">
                <a:solidFill>
                  <a:schemeClr val="dk1"/>
                </a:solidFill>
                <a:latin typeface="Hanken Grotesk Medium"/>
                <a:ea typeface="Hanken Grotesk Medium"/>
                <a:cs typeface="Hanken Grotesk Medium"/>
                <a:sym typeface="Hanken Grotesk Medium"/>
              </a:defRPr>
            </a:lvl1pPr>
            <a:lvl2pPr indent="-317500" lvl="1" marL="914400" marR="0" rtl="0" algn="l">
              <a:lnSpc>
                <a:spcPct val="100000"/>
              </a:lnSpc>
              <a:spcBef>
                <a:spcPts val="800"/>
              </a:spcBef>
              <a:spcAft>
                <a:spcPts val="0"/>
              </a:spcAft>
              <a:buClr>
                <a:schemeClr val="accent3"/>
              </a:buClr>
              <a:buSzPts val="1400"/>
              <a:buFont typeface="Helvetica Neue"/>
              <a:buChar char="•"/>
              <a:defRPr b="0" i="0" sz="1400" u="none" cap="none" strike="noStrike">
                <a:solidFill>
                  <a:schemeClr val="dk1"/>
                </a:solidFill>
                <a:latin typeface="Hanken Grotesk Medium"/>
                <a:ea typeface="Hanken Grotesk Medium"/>
                <a:cs typeface="Hanken Grotesk Medium"/>
                <a:sym typeface="Hanken Grotesk Medium"/>
              </a:defRPr>
            </a:lvl2pPr>
            <a:lvl3pPr indent="-317500" lvl="2" marL="1371600" marR="0" rtl="0" algn="l">
              <a:lnSpc>
                <a:spcPct val="100000"/>
              </a:lnSpc>
              <a:spcBef>
                <a:spcPts val="800"/>
              </a:spcBef>
              <a:spcAft>
                <a:spcPts val="0"/>
              </a:spcAft>
              <a:buClr>
                <a:schemeClr val="accent3"/>
              </a:buClr>
              <a:buSzPts val="1400"/>
              <a:buFont typeface="Helvetica Neue"/>
              <a:buChar char="•"/>
              <a:defRPr b="0" i="0" sz="1400" u="none" cap="none" strike="noStrike">
                <a:solidFill>
                  <a:schemeClr val="dk1"/>
                </a:solidFill>
                <a:latin typeface="Hanken Grotesk Medium"/>
                <a:ea typeface="Hanken Grotesk Medium"/>
                <a:cs typeface="Hanken Grotesk Medium"/>
                <a:sym typeface="Hanken Grotesk Medium"/>
              </a:defRPr>
            </a:lvl3pPr>
            <a:lvl4pPr indent="-317500" lvl="3" marL="1828800" marR="0" rtl="0" algn="l">
              <a:lnSpc>
                <a:spcPct val="100000"/>
              </a:lnSpc>
              <a:spcBef>
                <a:spcPts val="800"/>
              </a:spcBef>
              <a:spcAft>
                <a:spcPts val="0"/>
              </a:spcAft>
              <a:buClr>
                <a:schemeClr val="accent3"/>
              </a:buClr>
              <a:buSzPts val="1400"/>
              <a:buFont typeface="Helvetica Neue"/>
              <a:buChar char="•"/>
              <a:defRPr b="0" i="0" sz="1400" u="none" cap="none" strike="noStrike">
                <a:solidFill>
                  <a:schemeClr val="dk1"/>
                </a:solidFill>
                <a:latin typeface="Hanken Grotesk Medium"/>
                <a:ea typeface="Hanken Grotesk Medium"/>
                <a:cs typeface="Hanken Grotesk Medium"/>
                <a:sym typeface="Hanken Grotesk Medium"/>
              </a:defRPr>
            </a:lvl4pPr>
            <a:lvl5pPr indent="-317500" lvl="4" marL="2286000" marR="0" rtl="0" algn="l">
              <a:lnSpc>
                <a:spcPct val="100000"/>
              </a:lnSpc>
              <a:spcBef>
                <a:spcPts val="800"/>
              </a:spcBef>
              <a:spcAft>
                <a:spcPts val="0"/>
              </a:spcAft>
              <a:buClr>
                <a:schemeClr val="dk1"/>
              </a:buClr>
              <a:buSzPts val="1400"/>
              <a:buFont typeface="Helvetica Neue"/>
              <a:buChar char="•"/>
              <a:defRPr b="0" i="0" sz="1400" u="none" cap="none" strike="noStrike">
                <a:solidFill>
                  <a:schemeClr val="dk1"/>
                </a:solidFill>
                <a:latin typeface="Hanken Grotesk Medium"/>
                <a:ea typeface="Hanken Grotesk Medium"/>
                <a:cs typeface="Hanken Grotesk Medium"/>
                <a:sym typeface="Hanken Grotesk Medium"/>
              </a:defRPr>
            </a:lvl5pPr>
            <a:lvl6pPr indent="-317500" lvl="5" marL="2743200" marR="0" rtl="0" algn="l">
              <a:lnSpc>
                <a:spcPct val="100000"/>
              </a:lnSpc>
              <a:spcBef>
                <a:spcPts val="800"/>
              </a:spcBef>
              <a:spcAft>
                <a:spcPts val="0"/>
              </a:spcAft>
              <a:buClr>
                <a:schemeClr val="dk1"/>
              </a:buClr>
              <a:buSzPts val="1400"/>
              <a:buFont typeface="Helvetica Neue"/>
              <a:buChar char="•"/>
              <a:defRPr b="0" i="0" sz="1400" u="none" cap="none" strike="noStrike">
                <a:solidFill>
                  <a:schemeClr val="dk1"/>
                </a:solidFill>
                <a:latin typeface="Hanken Grotesk Medium"/>
                <a:ea typeface="Hanken Grotesk Medium"/>
                <a:cs typeface="Hanken Grotesk Medium"/>
                <a:sym typeface="Hanken Grotesk Medium"/>
              </a:defRPr>
            </a:lvl6pPr>
            <a:lvl7pPr indent="-317500" lvl="6" marL="3200400" marR="0" rtl="0" algn="l">
              <a:lnSpc>
                <a:spcPct val="100000"/>
              </a:lnSpc>
              <a:spcBef>
                <a:spcPts val="800"/>
              </a:spcBef>
              <a:spcAft>
                <a:spcPts val="0"/>
              </a:spcAft>
              <a:buClr>
                <a:schemeClr val="dk1"/>
              </a:buClr>
              <a:buSzPts val="1400"/>
              <a:buFont typeface="Helvetica Neue"/>
              <a:buChar char="•"/>
              <a:defRPr b="0" i="0" sz="1400" u="none" cap="none" strike="noStrike">
                <a:solidFill>
                  <a:schemeClr val="dk1"/>
                </a:solidFill>
                <a:latin typeface="Hanken Grotesk Medium"/>
                <a:ea typeface="Hanken Grotesk Medium"/>
                <a:cs typeface="Hanken Grotesk Medium"/>
                <a:sym typeface="Hanken Grotesk Medium"/>
              </a:defRPr>
            </a:lvl7pPr>
            <a:lvl8pPr indent="-317500" lvl="7" marL="3657600" marR="0" rtl="0" algn="l">
              <a:lnSpc>
                <a:spcPct val="100000"/>
              </a:lnSpc>
              <a:spcBef>
                <a:spcPts val="800"/>
              </a:spcBef>
              <a:spcAft>
                <a:spcPts val="0"/>
              </a:spcAft>
              <a:buClr>
                <a:schemeClr val="dk1"/>
              </a:buClr>
              <a:buSzPts val="1400"/>
              <a:buFont typeface="Helvetica Neue"/>
              <a:buChar char="•"/>
              <a:defRPr b="0" i="0" sz="1400" u="none" cap="none" strike="noStrike">
                <a:solidFill>
                  <a:schemeClr val="dk1"/>
                </a:solidFill>
                <a:latin typeface="Hanken Grotesk Medium"/>
                <a:ea typeface="Hanken Grotesk Medium"/>
                <a:cs typeface="Hanken Grotesk Medium"/>
                <a:sym typeface="Hanken Grotesk Medium"/>
              </a:defRPr>
            </a:lvl8pPr>
            <a:lvl9pPr indent="-317500" lvl="8" marL="4114800" marR="0" rtl="0" algn="l">
              <a:lnSpc>
                <a:spcPct val="100000"/>
              </a:lnSpc>
              <a:spcBef>
                <a:spcPts val="800"/>
              </a:spcBef>
              <a:spcAft>
                <a:spcPts val="800"/>
              </a:spcAft>
              <a:buClr>
                <a:schemeClr val="dk1"/>
              </a:buClr>
              <a:buSzPts val="1400"/>
              <a:buFont typeface="Helvetica Neue"/>
              <a:buChar char="•"/>
              <a:defRPr b="0" i="0" sz="1400" u="none" cap="none" strike="noStrike">
                <a:solidFill>
                  <a:schemeClr val="dk1"/>
                </a:solidFill>
                <a:latin typeface="Hanken Grotesk Medium"/>
                <a:ea typeface="Hanken Grotesk Medium"/>
                <a:cs typeface="Hanken Grotesk Medium"/>
                <a:sym typeface="Hanken Grotesk Medium"/>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E46962"/>
          </p15:clr>
        </p15:guide>
        <p15:guide id="2" orient="horz" pos="577">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28" name="Shape 128"/>
        <p:cNvGrpSpPr/>
        <p:nvPr/>
      </p:nvGrpSpPr>
      <p:grpSpPr>
        <a:xfrm>
          <a:off x="0" y="0"/>
          <a:ext cx="0" cy="0"/>
          <a:chOff x="0" y="0"/>
          <a:chExt cx="0" cy="0"/>
        </a:xfrm>
      </p:grpSpPr>
      <p:sp>
        <p:nvSpPr>
          <p:cNvPr id="129" name="Google Shape;129;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30" name="Google Shape;130;p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31" name="Google Shape;131;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76" name="Shape 176"/>
        <p:cNvGrpSpPr/>
        <p:nvPr/>
      </p:nvGrpSpPr>
      <p:grpSpPr>
        <a:xfrm>
          <a:off x="0" y="0"/>
          <a:ext cx="0" cy="0"/>
          <a:chOff x="0" y="0"/>
          <a:chExt cx="0" cy="0"/>
        </a:xfrm>
      </p:grpSpPr>
      <p:sp>
        <p:nvSpPr>
          <p:cNvPr descr="presentation_title" id="177" name="Google Shape;177;p39"/>
          <p:cNvSpPr txBox="1"/>
          <p:nvPr>
            <p:ph type="ctrTitle"/>
          </p:nvPr>
        </p:nvSpPr>
        <p:spPr>
          <a:xfrm>
            <a:off x="914400" y="1309700"/>
            <a:ext cx="4566900" cy="3036300"/>
          </a:xfrm>
          <a:prstGeom prst="rect">
            <a:avLst/>
          </a:prstGeom>
          <a:noFill/>
          <a:ln>
            <a:noFill/>
          </a:ln>
        </p:spPr>
        <p:txBody>
          <a:bodyPr anchorCtr="0" anchor="b" bIns="0" lIns="91425" spcFirstLastPara="1" rIns="91425" wrap="square" tIns="91425">
            <a:noAutofit/>
          </a:bodyPr>
          <a:lstStyle/>
          <a:p>
            <a:pPr indent="0" lvl="0" marL="0" rtl="0" algn="l">
              <a:lnSpc>
                <a:spcPct val="75000"/>
              </a:lnSpc>
              <a:spcBef>
                <a:spcPts val="0"/>
              </a:spcBef>
              <a:spcAft>
                <a:spcPts val="0"/>
              </a:spcAft>
              <a:buSzPts val="5200"/>
              <a:buNone/>
            </a:pPr>
            <a:r>
              <a:rPr lang="en"/>
              <a:t>Frontend: React.js (SPA)</a:t>
            </a:r>
            <a:endParaRPr/>
          </a:p>
        </p:txBody>
      </p:sp>
      <p:sp>
        <p:nvSpPr>
          <p:cNvPr descr="date" id="178" name="Google Shape;178;p39"/>
          <p:cNvSpPr txBox="1"/>
          <p:nvPr>
            <p:ph idx="2" type="subTitle"/>
          </p:nvPr>
        </p:nvSpPr>
        <p:spPr>
          <a:xfrm>
            <a:off x="914400" y="797288"/>
            <a:ext cx="1727100" cy="451800"/>
          </a:xfrm>
          <a:prstGeom prst="rect">
            <a:avLst/>
          </a:prstGeom>
          <a:noFill/>
          <a:ln>
            <a:noFill/>
          </a:ln>
        </p:spPr>
        <p:txBody>
          <a:bodyPr anchorCtr="0" anchor="ctr" bIns="91425" lIns="0" spcFirstLastPara="1" rIns="91425" wrap="square" tIns="91425">
            <a:noAutofit/>
          </a:bodyPr>
          <a:lstStyle/>
          <a:p>
            <a:pPr indent="0" lvl="0" marL="0" rtl="0" algn="l">
              <a:lnSpc>
                <a:spcPct val="100000"/>
              </a:lnSpc>
              <a:spcBef>
                <a:spcPts val="0"/>
              </a:spcBef>
              <a:spcAft>
                <a:spcPts val="0"/>
              </a:spcAft>
              <a:buSzPts val="900"/>
              <a:buNone/>
            </a:pPr>
            <a:r>
              <a:rPr lang="en"/>
              <a:t>June 6, 2024</a:t>
            </a:r>
            <a:endParaRPr/>
          </a:p>
        </p:txBody>
      </p:sp>
      <p:sp>
        <p:nvSpPr>
          <p:cNvPr id="179" name="Google Shape;179;p39"/>
          <p:cNvSpPr/>
          <p:nvPr/>
        </p:nvSpPr>
        <p:spPr>
          <a:xfrm>
            <a:off x="7053979" y="559015"/>
            <a:ext cx="1423200" cy="1423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Hanken Grotesk Medium"/>
              <a:ea typeface="Hanken Grotesk Medium"/>
              <a:cs typeface="Hanken Grotesk Medium"/>
              <a:sym typeface="Hanken Grotesk Medium"/>
            </a:endParaRPr>
          </a:p>
        </p:txBody>
      </p:sp>
      <p:pic>
        <p:nvPicPr>
          <p:cNvPr id="180" name="Google Shape;180;p39"/>
          <p:cNvPicPr preferRelativeResize="0"/>
          <p:nvPr/>
        </p:nvPicPr>
        <p:blipFill rotWithShape="1">
          <a:blip r:embed="rId3">
            <a:alphaModFix amt="62000"/>
          </a:blip>
          <a:srcRect b="0" l="0" r="0" t="0"/>
          <a:stretch/>
        </p:blipFill>
        <p:spPr>
          <a:xfrm>
            <a:off x="5762650" y="797300"/>
            <a:ext cx="2365402" cy="35489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descr="title" id="288" name="Google Shape;288;p48"/>
          <p:cNvSpPr txBox="1"/>
          <p:nvPr>
            <p:ph type="title"/>
          </p:nvPr>
        </p:nvSpPr>
        <p:spPr>
          <a:xfrm>
            <a:off x="457200" y="502650"/>
            <a:ext cx="7782900" cy="412800"/>
          </a:xfrm>
          <a:prstGeom prst="rect">
            <a:avLst/>
          </a:prstGeom>
          <a:no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1600"/>
              <a:buNone/>
            </a:pPr>
            <a:r>
              <a:rPr lang="en"/>
              <a:t>Additional Components</a:t>
            </a:r>
            <a:endParaRPr/>
          </a:p>
        </p:txBody>
      </p:sp>
      <p:sp>
        <p:nvSpPr>
          <p:cNvPr descr="header_0" id="289" name="Google Shape;289;p48"/>
          <p:cNvSpPr txBox="1"/>
          <p:nvPr>
            <p:ph idx="4" type="subTitle"/>
          </p:nvPr>
        </p:nvSpPr>
        <p:spPr>
          <a:xfrm>
            <a:off x="457200" y="2486775"/>
            <a:ext cx="2547300" cy="412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r>
              <a:rPr lang="en"/>
              <a:t>Footer</a:t>
            </a:r>
            <a:endParaRPr/>
          </a:p>
        </p:txBody>
      </p:sp>
      <p:sp>
        <p:nvSpPr>
          <p:cNvPr descr="header_1" id="290" name="Google Shape;290;p48"/>
          <p:cNvSpPr txBox="1"/>
          <p:nvPr>
            <p:ph idx="5" type="subTitle"/>
          </p:nvPr>
        </p:nvSpPr>
        <p:spPr>
          <a:xfrm>
            <a:off x="3298909" y="2486775"/>
            <a:ext cx="2547300" cy="412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r>
              <a:rPr lang="en"/>
              <a:t>Sidebar</a:t>
            </a:r>
            <a:endParaRPr/>
          </a:p>
        </p:txBody>
      </p:sp>
      <p:sp>
        <p:nvSpPr>
          <p:cNvPr descr="header_2" id="291" name="Google Shape;291;p48"/>
          <p:cNvSpPr txBox="1"/>
          <p:nvPr>
            <p:ph idx="5" type="subTitle"/>
          </p:nvPr>
        </p:nvSpPr>
        <p:spPr>
          <a:xfrm>
            <a:off x="6140624" y="2486775"/>
            <a:ext cx="2547300" cy="412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r>
              <a:rPr lang="en"/>
              <a:t>Modals</a:t>
            </a:r>
            <a:endParaRPr/>
          </a:p>
        </p:txBody>
      </p:sp>
      <p:sp>
        <p:nvSpPr>
          <p:cNvPr id="292" name="Google Shape;292;p48"/>
          <p:cNvSpPr/>
          <p:nvPr/>
        </p:nvSpPr>
        <p:spPr>
          <a:xfrm>
            <a:off x="1246049" y="1314324"/>
            <a:ext cx="969600" cy="96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48"/>
          <p:cNvSpPr/>
          <p:nvPr/>
        </p:nvSpPr>
        <p:spPr>
          <a:xfrm>
            <a:off x="4087190" y="1302085"/>
            <a:ext cx="969600" cy="9696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48"/>
          <p:cNvSpPr/>
          <p:nvPr/>
        </p:nvSpPr>
        <p:spPr>
          <a:xfrm>
            <a:off x="6928340" y="1314317"/>
            <a:ext cx="969600" cy="9696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descr="detail_0" id="295" name="Google Shape;295;p48"/>
          <p:cNvSpPr txBox="1"/>
          <p:nvPr>
            <p:ph idx="1" type="body"/>
          </p:nvPr>
        </p:nvSpPr>
        <p:spPr>
          <a:xfrm>
            <a:off x="457200" y="3079700"/>
            <a:ext cx="2547300" cy="14997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000">
                <a:latin typeface="Hanken Grotesk"/>
                <a:ea typeface="Hanken Grotesk"/>
                <a:cs typeface="Hanken Grotesk"/>
                <a:sym typeface="Hanken Grotesk"/>
              </a:rPr>
              <a:t>Provides links to About Us, Contact Us, Privacy Policy, and Terms of Service. Includes social media icons linking to application profiles.</a:t>
            </a:r>
            <a:endParaRPr sz="1000">
              <a:latin typeface="Hanken Grotesk"/>
              <a:ea typeface="Hanken Grotesk"/>
              <a:cs typeface="Hanken Grotesk"/>
              <a:sym typeface="Hanken Grotesk"/>
            </a:endParaRPr>
          </a:p>
        </p:txBody>
      </p:sp>
      <p:sp>
        <p:nvSpPr>
          <p:cNvPr descr="detail_1" id="296" name="Google Shape;296;p48"/>
          <p:cNvSpPr txBox="1"/>
          <p:nvPr>
            <p:ph idx="1" type="body"/>
          </p:nvPr>
        </p:nvSpPr>
        <p:spPr>
          <a:xfrm>
            <a:off x="3298900" y="3079700"/>
            <a:ext cx="2547300" cy="14997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000">
                <a:latin typeface="Hanken Grotesk"/>
                <a:ea typeface="Hanken Grotesk"/>
                <a:cs typeface="Hanken Grotesk"/>
                <a:sym typeface="Hanken Grotesk"/>
              </a:rPr>
              <a:t>Offers quick links to frequently accessed pages or actions. Displays widgets with recent activities and quick stats for user convenience.</a:t>
            </a:r>
            <a:endParaRPr sz="1000">
              <a:latin typeface="Hanken Grotesk"/>
              <a:ea typeface="Hanken Grotesk"/>
              <a:cs typeface="Hanken Grotesk"/>
              <a:sym typeface="Hanken Grotesk"/>
            </a:endParaRPr>
          </a:p>
        </p:txBody>
      </p:sp>
      <p:sp>
        <p:nvSpPr>
          <p:cNvPr descr="detail_2" id="297" name="Google Shape;297;p48"/>
          <p:cNvSpPr txBox="1"/>
          <p:nvPr>
            <p:ph idx="1" type="body"/>
          </p:nvPr>
        </p:nvSpPr>
        <p:spPr>
          <a:xfrm>
            <a:off x="6140600" y="3079700"/>
            <a:ext cx="2547300" cy="14997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000">
                <a:latin typeface="Hanken Grotesk"/>
                <a:ea typeface="Hanken Grotesk"/>
                <a:cs typeface="Hanken Grotesk"/>
                <a:sym typeface="Hanken Grotesk"/>
              </a:rPr>
              <a:t>Used for displaying information or capturing input without page navigation. Includes pop-ups for project details and forms for quick actions like sending messages.</a:t>
            </a:r>
            <a:endParaRPr sz="1000">
              <a:latin typeface="Hanken Grotesk"/>
              <a:ea typeface="Hanken Grotesk"/>
              <a:cs typeface="Hanken Grotesk"/>
              <a:sym typeface="Hanken Grotesk"/>
            </a:endParaRPr>
          </a:p>
        </p:txBody>
      </p:sp>
      <p:pic>
        <p:nvPicPr>
          <p:cNvPr id="298" name="Google Shape;298;p48"/>
          <p:cNvPicPr preferRelativeResize="0"/>
          <p:nvPr/>
        </p:nvPicPr>
        <p:blipFill rotWithShape="1">
          <a:blip r:embed="rId3">
            <a:alphaModFix amt="47000"/>
          </a:blip>
          <a:srcRect b="56893" l="5413" r="62306" t="0"/>
          <a:stretch/>
        </p:blipFill>
        <p:spPr>
          <a:xfrm>
            <a:off x="1246050" y="1313575"/>
            <a:ext cx="969600" cy="971100"/>
          </a:xfrm>
          <a:prstGeom prst="ellipse">
            <a:avLst/>
          </a:prstGeom>
          <a:noFill/>
          <a:ln>
            <a:noFill/>
          </a:ln>
        </p:spPr>
      </p:pic>
      <p:pic>
        <p:nvPicPr>
          <p:cNvPr id="299" name="Google Shape;299;p48"/>
          <p:cNvPicPr preferRelativeResize="0"/>
          <p:nvPr/>
        </p:nvPicPr>
        <p:blipFill rotWithShape="1">
          <a:blip r:embed="rId3">
            <a:alphaModFix amt="47000"/>
          </a:blip>
          <a:srcRect b="28449" l="36182" r="31536" t="28444"/>
          <a:stretch/>
        </p:blipFill>
        <p:spPr>
          <a:xfrm>
            <a:off x="4087200" y="1301325"/>
            <a:ext cx="969600" cy="971100"/>
          </a:xfrm>
          <a:prstGeom prst="ellipse">
            <a:avLst/>
          </a:prstGeom>
          <a:noFill/>
          <a:ln>
            <a:noFill/>
          </a:ln>
        </p:spPr>
      </p:pic>
      <p:pic>
        <p:nvPicPr>
          <p:cNvPr id="300" name="Google Shape;300;p48"/>
          <p:cNvPicPr preferRelativeResize="0"/>
          <p:nvPr/>
        </p:nvPicPr>
        <p:blipFill rotWithShape="1">
          <a:blip r:embed="rId3">
            <a:alphaModFix amt="47000"/>
          </a:blip>
          <a:srcRect b="3343" l="24899" r="42819" t="53548"/>
          <a:stretch/>
        </p:blipFill>
        <p:spPr>
          <a:xfrm>
            <a:off x="6928350" y="1313575"/>
            <a:ext cx="969600" cy="971100"/>
          </a:xfrm>
          <a:prstGeom prst="ellipse">
            <a:avLst/>
          </a:prstGeom>
          <a:noFill/>
          <a:ln>
            <a:noFill/>
          </a:ln>
        </p:spPr>
      </p:pic>
      <p:sp>
        <p:nvSpPr>
          <p:cNvPr id="301" name="Google Shape;301;p48"/>
          <p:cNvSpPr/>
          <p:nvPr/>
        </p:nvSpPr>
        <p:spPr>
          <a:xfrm>
            <a:off x="485750" y="414100"/>
            <a:ext cx="82200" cy="82200"/>
          </a:xfrm>
          <a:prstGeom prst="ellipse">
            <a:avLst/>
          </a:prstGeom>
          <a:solidFill>
            <a:srgbClr val="736CE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Hanken Grotesk Medium"/>
                <a:ea typeface="Hanken Grotesk Medium"/>
                <a:cs typeface="Hanken Grotesk Medium"/>
                <a:sym typeface="Hanken Grotesk Medium"/>
              </a:rPr>
              <a:t>      </a:t>
            </a:r>
            <a:endParaRPr b="0" i="0" sz="1400" u="none" cap="none" strike="noStrike">
              <a:solidFill>
                <a:srgbClr val="000000"/>
              </a:solidFill>
              <a:latin typeface="Hanken Grotesk Medium"/>
              <a:ea typeface="Hanken Grotesk Medium"/>
              <a:cs typeface="Hanken Grotesk Medium"/>
              <a:sym typeface="Hanken Grotesk Medium"/>
            </a:endParaRPr>
          </a:p>
        </p:txBody>
      </p:sp>
      <p:sp>
        <p:nvSpPr>
          <p:cNvPr descr="chapter" id="302" name="Google Shape;302;p48"/>
          <p:cNvSpPr txBox="1"/>
          <p:nvPr/>
        </p:nvSpPr>
        <p:spPr>
          <a:xfrm>
            <a:off x="633975" y="292900"/>
            <a:ext cx="2467200" cy="3246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736CED"/>
                </a:solidFill>
                <a:latin typeface="Hanken Grotesk"/>
                <a:ea typeface="Hanken Grotesk"/>
                <a:cs typeface="Hanken Grotesk"/>
                <a:sym typeface="Hanken Grotesk"/>
              </a:rPr>
              <a:t>Components</a:t>
            </a:r>
            <a:endParaRPr b="0" i="0" sz="800" u="none" cap="none" strike="noStrike">
              <a:solidFill>
                <a:srgbClr val="736CED"/>
              </a:solidFill>
              <a:latin typeface="Hanken Grotesk"/>
              <a:ea typeface="Hanken Grotesk"/>
              <a:cs typeface="Hanken Grotesk"/>
              <a:sym typeface="Hanken Grotes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6" name="Shape 306"/>
        <p:cNvGrpSpPr/>
        <p:nvPr/>
      </p:nvGrpSpPr>
      <p:grpSpPr>
        <a:xfrm>
          <a:off x="0" y="0"/>
          <a:ext cx="0" cy="0"/>
          <a:chOff x="0" y="0"/>
          <a:chExt cx="0" cy="0"/>
        </a:xfrm>
      </p:grpSpPr>
      <p:sp>
        <p:nvSpPr>
          <p:cNvPr id="307" name="Google Shape;307;p49"/>
          <p:cNvSpPr txBox="1"/>
          <p:nvPr>
            <p:ph type="title"/>
          </p:nvPr>
        </p:nvSpPr>
        <p:spPr>
          <a:xfrm>
            <a:off x="3857913" y="2965850"/>
            <a:ext cx="4107000" cy="5397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SzPts val="1600"/>
              <a:buNone/>
            </a:pPr>
            <a:r>
              <a:rPr lang="en" sz="4100">
                <a:solidFill>
                  <a:schemeClr val="lt1"/>
                </a:solidFill>
              </a:rPr>
              <a:t>Thank you</a:t>
            </a:r>
            <a:r>
              <a:rPr lang="en" sz="4100">
                <a:solidFill>
                  <a:schemeClr val="accent1"/>
                </a:solidFill>
              </a:rPr>
              <a:t>.</a:t>
            </a:r>
            <a:endParaRPr sz="4100">
              <a:solidFill>
                <a:schemeClr val="accent1"/>
              </a:solidFill>
            </a:endParaRPr>
          </a:p>
        </p:txBody>
      </p:sp>
      <p:pic>
        <p:nvPicPr>
          <p:cNvPr id="308" name="Google Shape;308;p49"/>
          <p:cNvPicPr preferRelativeResize="0"/>
          <p:nvPr>
            <p:ph idx="2" type="pic"/>
          </p:nvPr>
        </p:nvPicPr>
        <p:blipFill rotWithShape="1">
          <a:blip r:embed="rId3">
            <a:alphaModFix amt="81000"/>
          </a:blip>
          <a:srcRect b="16641" l="0" r="0" t="16634"/>
          <a:stretch/>
        </p:blipFill>
        <p:spPr>
          <a:xfrm>
            <a:off x="1179088" y="1092650"/>
            <a:ext cx="2378400" cy="1873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4" name="Shape 184"/>
        <p:cNvGrpSpPr/>
        <p:nvPr/>
      </p:nvGrpSpPr>
      <p:grpSpPr>
        <a:xfrm>
          <a:off x="0" y="0"/>
          <a:ext cx="0" cy="0"/>
          <a:chOff x="0" y="0"/>
          <a:chExt cx="0" cy="0"/>
        </a:xfrm>
      </p:grpSpPr>
      <p:sp>
        <p:nvSpPr>
          <p:cNvPr id="185" name="Google Shape;185;p40"/>
          <p:cNvSpPr txBox="1"/>
          <p:nvPr>
            <p:ph type="title"/>
          </p:nvPr>
        </p:nvSpPr>
        <p:spPr>
          <a:xfrm>
            <a:off x="457200" y="342900"/>
            <a:ext cx="7782900" cy="572700"/>
          </a:xfrm>
          <a:prstGeom prst="rect">
            <a:avLst/>
          </a:prstGeom>
          <a:no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1600"/>
              <a:buNone/>
            </a:pPr>
            <a:r>
              <a:rPr lang="en" sz="1800">
                <a:solidFill>
                  <a:schemeClr val="accent1"/>
                </a:solidFill>
              </a:rPr>
              <a:t>Agenda</a:t>
            </a:r>
            <a:endParaRPr sz="1800">
              <a:solidFill>
                <a:schemeClr val="accent1"/>
              </a:solidFill>
            </a:endParaRPr>
          </a:p>
        </p:txBody>
      </p:sp>
      <p:sp>
        <p:nvSpPr>
          <p:cNvPr descr="agenda_0" id="186" name="Google Shape;186;p40"/>
          <p:cNvSpPr txBox="1"/>
          <p:nvPr>
            <p:ph idx="4294967295" type="body"/>
          </p:nvPr>
        </p:nvSpPr>
        <p:spPr>
          <a:xfrm>
            <a:off x="457200" y="915600"/>
            <a:ext cx="4161900" cy="3662400"/>
          </a:xfrm>
          <a:prstGeom prst="rect">
            <a:avLst/>
          </a:prstGeom>
          <a:noFill/>
          <a:ln>
            <a:noFill/>
          </a:ln>
        </p:spPr>
        <p:txBody>
          <a:bodyPr anchorCtr="0" anchor="b" bIns="0" lIns="0" spcFirstLastPara="1" rIns="91425" wrap="square" tIns="91425">
            <a:noAutofit/>
          </a:bodyPr>
          <a:lstStyle/>
          <a:p>
            <a:pPr indent="0" lvl="0" marL="0" rtl="0" algn="l">
              <a:lnSpc>
                <a:spcPct val="150000"/>
              </a:lnSpc>
              <a:spcBef>
                <a:spcPts val="0"/>
              </a:spcBef>
              <a:spcAft>
                <a:spcPts val="0"/>
              </a:spcAft>
              <a:buClr>
                <a:schemeClr val="dk1"/>
              </a:buClr>
              <a:buSzPts val="1500"/>
              <a:buChar char="•"/>
            </a:pPr>
            <a:r>
              <a:rPr lang="en" sz="1500">
                <a:solidFill>
                  <a:schemeClr val="lt1"/>
                </a:solidFill>
              </a:rPr>
              <a:t>Introduction to Frontend: React.js (SPA)</a:t>
            </a:r>
            <a:endParaRPr sz="1500">
              <a:solidFill>
                <a:schemeClr val="lt1"/>
              </a:solidFill>
            </a:endParaRPr>
          </a:p>
          <a:p>
            <a:pPr indent="0" lvl="0" marL="0" rtl="0" algn="l">
              <a:lnSpc>
                <a:spcPct val="150000"/>
              </a:lnSpc>
              <a:spcBef>
                <a:spcPts val="0"/>
              </a:spcBef>
              <a:spcAft>
                <a:spcPts val="0"/>
              </a:spcAft>
              <a:buClr>
                <a:schemeClr val="dk1"/>
              </a:buClr>
              <a:buSzPts val="1500"/>
              <a:buChar char="•"/>
            </a:pPr>
            <a:r>
              <a:rPr lang="en" sz="1500">
                <a:solidFill>
                  <a:schemeClr val="lt1"/>
                </a:solidFill>
              </a:rPr>
              <a:t>Key Features of React.js</a:t>
            </a:r>
            <a:endParaRPr sz="1500">
              <a:solidFill>
                <a:schemeClr val="lt1"/>
              </a:solidFill>
            </a:endParaRPr>
          </a:p>
          <a:p>
            <a:pPr indent="0" lvl="0" marL="0" rtl="0" algn="l">
              <a:lnSpc>
                <a:spcPct val="150000"/>
              </a:lnSpc>
              <a:spcBef>
                <a:spcPts val="0"/>
              </a:spcBef>
              <a:spcAft>
                <a:spcPts val="0"/>
              </a:spcAft>
              <a:buClr>
                <a:schemeClr val="dk1"/>
              </a:buClr>
              <a:buSzPts val="1500"/>
              <a:buChar char="•"/>
            </a:pPr>
            <a:r>
              <a:rPr lang="en" sz="1500">
                <a:solidFill>
                  <a:schemeClr val="lt1"/>
                </a:solidFill>
              </a:rPr>
              <a:t>Backend Overview: Django (Python)</a:t>
            </a:r>
            <a:endParaRPr sz="1500">
              <a:solidFill>
                <a:schemeClr val="lt1"/>
              </a:solidFill>
            </a:endParaRPr>
          </a:p>
          <a:p>
            <a:pPr indent="0" lvl="0" marL="0" rtl="0" algn="l">
              <a:lnSpc>
                <a:spcPct val="150000"/>
              </a:lnSpc>
              <a:spcBef>
                <a:spcPts val="0"/>
              </a:spcBef>
              <a:spcAft>
                <a:spcPts val="0"/>
              </a:spcAft>
              <a:buClr>
                <a:schemeClr val="dk1"/>
              </a:buClr>
              <a:buSzPts val="1500"/>
              <a:buChar char="•"/>
            </a:pPr>
            <a:r>
              <a:rPr lang="en" sz="1500">
                <a:solidFill>
                  <a:schemeClr val="lt1"/>
                </a:solidFill>
              </a:rPr>
              <a:t>Database: MongoDB</a:t>
            </a:r>
            <a:endParaRPr sz="1500">
              <a:solidFill>
                <a:schemeClr val="lt1"/>
              </a:solidFill>
            </a:endParaRPr>
          </a:p>
          <a:p>
            <a:pPr indent="0" lvl="0" marL="0" rtl="0" algn="l">
              <a:lnSpc>
                <a:spcPct val="150000"/>
              </a:lnSpc>
              <a:spcBef>
                <a:spcPts val="0"/>
              </a:spcBef>
              <a:spcAft>
                <a:spcPts val="0"/>
              </a:spcAft>
              <a:buClr>
                <a:schemeClr val="dk1"/>
              </a:buClr>
              <a:buSzPts val="1500"/>
              <a:buChar char="•"/>
            </a:pPr>
            <a:r>
              <a:rPr lang="en" sz="1500">
                <a:solidFill>
                  <a:schemeClr val="lt1"/>
                </a:solidFill>
              </a:rPr>
              <a:t>Architectural Design</a:t>
            </a:r>
            <a:endParaRPr sz="1500">
              <a:solidFill>
                <a:schemeClr val="lt1"/>
              </a:solidFill>
            </a:endParaRPr>
          </a:p>
          <a:p>
            <a:pPr indent="0" lvl="0" marL="0" rtl="0" algn="l">
              <a:lnSpc>
                <a:spcPct val="150000"/>
              </a:lnSpc>
              <a:spcBef>
                <a:spcPts val="0"/>
              </a:spcBef>
              <a:spcAft>
                <a:spcPts val="0"/>
              </a:spcAft>
              <a:buClr>
                <a:schemeClr val="dk1"/>
              </a:buClr>
              <a:buSzPts val="1500"/>
              <a:buChar char="•"/>
            </a:pPr>
            <a:r>
              <a:rPr lang="en" sz="1500">
                <a:solidFill>
                  <a:schemeClr val="lt1"/>
                </a:solidFill>
              </a:rPr>
              <a:t>Pages (SPA)</a:t>
            </a:r>
            <a:endParaRPr sz="1500">
              <a:solidFill>
                <a:schemeClr val="lt1"/>
              </a:solidFill>
            </a:endParaRPr>
          </a:p>
          <a:p>
            <a:pPr indent="0" lvl="0" marL="0" rtl="0" algn="l">
              <a:lnSpc>
                <a:spcPct val="150000"/>
              </a:lnSpc>
              <a:spcBef>
                <a:spcPts val="0"/>
              </a:spcBef>
              <a:spcAft>
                <a:spcPts val="0"/>
              </a:spcAft>
              <a:buClr>
                <a:schemeClr val="dk1"/>
              </a:buClr>
              <a:buSzPts val="1500"/>
              <a:buChar char="•"/>
            </a:pPr>
            <a:r>
              <a:rPr lang="en" sz="1500">
                <a:solidFill>
                  <a:schemeClr val="lt1"/>
                </a:solidFill>
              </a:rPr>
              <a:t>Core Components</a:t>
            </a:r>
            <a:endParaRPr sz="1500">
              <a:solidFill>
                <a:schemeClr val="lt1"/>
              </a:solidFill>
            </a:endParaRPr>
          </a:p>
          <a:p>
            <a:pPr indent="0" lvl="0" marL="0" rtl="0" algn="l">
              <a:lnSpc>
                <a:spcPct val="150000"/>
              </a:lnSpc>
              <a:spcBef>
                <a:spcPts val="0"/>
              </a:spcBef>
              <a:spcAft>
                <a:spcPts val="0"/>
              </a:spcAft>
              <a:buClr>
                <a:schemeClr val="dk1"/>
              </a:buClr>
              <a:buSzPts val="1500"/>
              <a:buChar char="•"/>
            </a:pPr>
            <a:r>
              <a:rPr lang="en" sz="1500">
                <a:solidFill>
                  <a:schemeClr val="lt1"/>
                </a:solidFill>
              </a:rPr>
              <a:t>Additional Components</a:t>
            </a:r>
            <a:endParaRPr sz="15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90" name="Shape 190"/>
        <p:cNvGrpSpPr/>
        <p:nvPr/>
      </p:nvGrpSpPr>
      <p:grpSpPr>
        <a:xfrm>
          <a:off x="0" y="0"/>
          <a:ext cx="0" cy="0"/>
          <a:chOff x="0" y="0"/>
          <a:chExt cx="0" cy="0"/>
        </a:xfrm>
      </p:grpSpPr>
      <p:pic>
        <p:nvPicPr>
          <p:cNvPr id="191" name="Google Shape;191;p41"/>
          <p:cNvPicPr preferRelativeResize="0"/>
          <p:nvPr/>
        </p:nvPicPr>
        <p:blipFill rotWithShape="1">
          <a:blip r:embed="rId3">
            <a:alphaModFix amt="15000"/>
          </a:blip>
          <a:srcRect b="0" l="31126" r="31122" t="0"/>
          <a:stretch/>
        </p:blipFill>
        <p:spPr>
          <a:xfrm>
            <a:off x="0" y="0"/>
            <a:ext cx="5937300" cy="5143501"/>
          </a:xfrm>
          <a:prstGeom prst="rect">
            <a:avLst/>
          </a:prstGeom>
          <a:noFill/>
          <a:ln>
            <a:noFill/>
          </a:ln>
        </p:spPr>
      </p:pic>
      <p:sp>
        <p:nvSpPr>
          <p:cNvPr descr="statement_0" id="192" name="Google Shape;192;p41"/>
          <p:cNvSpPr txBox="1"/>
          <p:nvPr/>
        </p:nvSpPr>
        <p:spPr>
          <a:xfrm>
            <a:off x="381000" y="915600"/>
            <a:ext cx="5095800" cy="2521500"/>
          </a:xfrm>
          <a:prstGeom prst="rect">
            <a:avLst/>
          </a:prstGeom>
          <a:noFill/>
          <a:ln>
            <a:noFill/>
          </a:ln>
        </p:spPr>
        <p:txBody>
          <a:bodyPr anchorCtr="0" anchor="b" bIns="91425" lIns="91425" spcFirstLastPara="1" rIns="91425" wrap="square" tIns="91425">
            <a:noAutofit/>
          </a:bodyPr>
          <a:lstStyle/>
          <a:p>
            <a:pPr indent="0" lvl="0" marL="0" marR="0" rtl="0" algn="l">
              <a:lnSpc>
                <a:spcPct val="75000"/>
              </a:lnSpc>
              <a:spcBef>
                <a:spcPts val="0"/>
              </a:spcBef>
              <a:spcAft>
                <a:spcPts val="0"/>
              </a:spcAft>
              <a:buClr>
                <a:srgbClr val="000000"/>
              </a:buClr>
              <a:buSzPts val="3400"/>
              <a:buFont typeface="Arial"/>
              <a:buNone/>
            </a:pPr>
            <a:r>
              <a:rPr b="0" i="0" lang="en" sz="3400" u="none" cap="none" strike="noStrike">
                <a:solidFill>
                  <a:schemeClr val="dk1"/>
                </a:solidFill>
                <a:latin typeface="Hanken Grotesk SemiBold"/>
                <a:ea typeface="Hanken Grotesk SemiBold"/>
                <a:cs typeface="Hanken Grotesk SemiBold"/>
                <a:sym typeface="Hanken Grotesk SemiBold"/>
              </a:rPr>
              <a:t>React.js enables the creation of dynamic and responsive Single Page Applications (SPAs).</a:t>
            </a:r>
            <a:endParaRPr b="0" i="0" sz="3400" u="none" cap="none" strike="noStrike">
              <a:solidFill>
                <a:schemeClr val="accent1"/>
              </a:solidFill>
              <a:latin typeface="Hanken Grotesk SemiBold"/>
              <a:ea typeface="Hanken Grotesk SemiBold"/>
              <a:cs typeface="Hanken Grotesk SemiBold"/>
              <a:sym typeface="Hanken Grotesk SemiBold"/>
            </a:endParaRPr>
          </a:p>
        </p:txBody>
      </p:sp>
      <p:sp>
        <p:nvSpPr>
          <p:cNvPr descr="detail_0" id="193" name="Google Shape;193;p41"/>
          <p:cNvSpPr txBox="1"/>
          <p:nvPr>
            <p:ph idx="1" type="body"/>
          </p:nvPr>
        </p:nvSpPr>
        <p:spPr>
          <a:xfrm>
            <a:off x="6235175" y="3437100"/>
            <a:ext cx="2543700" cy="154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800"/>
              </a:spcAft>
              <a:buSzPts val="1400"/>
              <a:buNone/>
            </a:pPr>
            <a:r>
              <a:rPr lang="en" sz="700">
                <a:latin typeface="Hanken Grotesk"/>
                <a:ea typeface="Hanken Grotesk"/>
                <a:cs typeface="Hanken Grotesk"/>
                <a:sym typeface="Hanken Grotesk"/>
              </a:rPr>
              <a:t>React.js, a popular JavaScript library, is widely used for building dynamic user interfaces. By leveraging the SPA architecture, React.js allows applications to load a single HTML page and dynamically update content as users interact with the app. This approach enhances the user experience by providing smooth and fast interactions without the need for full page reloads, resulting in a more seamless and efficient browsing experience.</a:t>
            </a:r>
            <a:endParaRPr sz="700">
              <a:latin typeface="Hanken Grotesk"/>
              <a:ea typeface="Hanken Grotesk"/>
              <a:cs typeface="Hanken Grotesk"/>
              <a:sym typeface="Hanken Grotesk"/>
            </a:endParaRPr>
          </a:p>
        </p:txBody>
      </p:sp>
      <p:sp>
        <p:nvSpPr>
          <p:cNvPr id="194" name="Google Shape;194;p41"/>
          <p:cNvSpPr/>
          <p:nvPr/>
        </p:nvSpPr>
        <p:spPr>
          <a:xfrm>
            <a:off x="485750" y="629550"/>
            <a:ext cx="82200" cy="82200"/>
          </a:xfrm>
          <a:prstGeom prst="ellipse">
            <a:avLst/>
          </a:prstGeom>
          <a:solidFill>
            <a:srgbClr val="736CE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Hanken Grotesk Medium"/>
                <a:ea typeface="Hanken Grotesk Medium"/>
                <a:cs typeface="Hanken Grotesk Medium"/>
                <a:sym typeface="Hanken Grotesk Medium"/>
              </a:rPr>
              <a:t>      </a:t>
            </a:r>
            <a:endParaRPr b="0" i="0" sz="1400" u="none" cap="none" strike="noStrike">
              <a:solidFill>
                <a:srgbClr val="000000"/>
              </a:solidFill>
              <a:latin typeface="Hanken Grotesk Medium"/>
              <a:ea typeface="Hanken Grotesk Medium"/>
              <a:cs typeface="Hanken Grotesk Medium"/>
              <a:sym typeface="Hanken Grotesk Medium"/>
            </a:endParaRPr>
          </a:p>
        </p:txBody>
      </p:sp>
      <p:sp>
        <p:nvSpPr>
          <p:cNvPr descr="chapter" id="195" name="Google Shape;195;p41"/>
          <p:cNvSpPr txBox="1"/>
          <p:nvPr/>
        </p:nvSpPr>
        <p:spPr>
          <a:xfrm>
            <a:off x="642375" y="508350"/>
            <a:ext cx="2467200" cy="3246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chemeClr val="accent1"/>
                </a:solidFill>
                <a:latin typeface="Hanken Grotesk"/>
                <a:ea typeface="Hanken Grotesk"/>
                <a:cs typeface="Hanken Grotesk"/>
                <a:sym typeface="Hanken Grotesk"/>
              </a:rPr>
              <a:t>Overview</a:t>
            </a:r>
            <a:endParaRPr b="0" i="0" sz="800" u="none" cap="none" strike="noStrike">
              <a:solidFill>
                <a:schemeClr val="accent1"/>
              </a:solidFill>
              <a:latin typeface="Hanken Grotesk"/>
              <a:ea typeface="Hanken Grotesk"/>
              <a:cs typeface="Hanken Grotesk"/>
              <a:sym typeface="Hanken Grotesk"/>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42"/>
          <p:cNvSpPr/>
          <p:nvPr/>
        </p:nvSpPr>
        <p:spPr>
          <a:xfrm>
            <a:off x="457200" y="1577663"/>
            <a:ext cx="2140800" cy="1621500"/>
          </a:xfrm>
          <a:prstGeom prst="rect">
            <a:avLst/>
          </a:prstGeom>
          <a:solidFill>
            <a:srgbClr val="D1AC00">
              <a:alpha val="74901"/>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Hanken Grotesk Medium"/>
              <a:ea typeface="Hanken Grotesk Medium"/>
              <a:cs typeface="Hanken Grotesk Medium"/>
              <a:sym typeface="Hanken Grotesk Medium"/>
            </a:endParaRPr>
          </a:p>
        </p:txBody>
      </p:sp>
      <p:sp>
        <p:nvSpPr>
          <p:cNvPr id="201" name="Google Shape;201;p42"/>
          <p:cNvSpPr/>
          <p:nvPr/>
        </p:nvSpPr>
        <p:spPr>
          <a:xfrm>
            <a:off x="3045500" y="1577663"/>
            <a:ext cx="2140800" cy="1621500"/>
          </a:xfrm>
          <a:prstGeom prst="rect">
            <a:avLst/>
          </a:prstGeom>
          <a:solidFill>
            <a:srgbClr val="D1AC00">
              <a:alpha val="74901"/>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Hanken Grotesk Medium"/>
              <a:ea typeface="Hanken Grotesk Medium"/>
              <a:cs typeface="Hanken Grotesk Medium"/>
              <a:sym typeface="Hanken Grotesk Medium"/>
            </a:endParaRPr>
          </a:p>
        </p:txBody>
      </p:sp>
      <p:sp>
        <p:nvSpPr>
          <p:cNvPr id="202" name="Google Shape;202;p42"/>
          <p:cNvSpPr/>
          <p:nvPr/>
        </p:nvSpPr>
        <p:spPr>
          <a:xfrm>
            <a:off x="5633800" y="1577663"/>
            <a:ext cx="2140800" cy="1621500"/>
          </a:xfrm>
          <a:prstGeom prst="rect">
            <a:avLst/>
          </a:prstGeom>
          <a:solidFill>
            <a:srgbClr val="D1AC00">
              <a:alpha val="74901"/>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Hanken Grotesk Medium"/>
              <a:ea typeface="Hanken Grotesk Medium"/>
              <a:cs typeface="Hanken Grotesk Medium"/>
              <a:sym typeface="Hanken Grotesk Medium"/>
            </a:endParaRPr>
          </a:p>
        </p:txBody>
      </p:sp>
      <p:pic>
        <p:nvPicPr>
          <p:cNvPr id="203" name="Google Shape;203;p42"/>
          <p:cNvPicPr preferRelativeResize="0"/>
          <p:nvPr/>
        </p:nvPicPr>
        <p:blipFill rotWithShape="1">
          <a:blip r:embed="rId3">
            <a:alphaModFix amt="60000"/>
          </a:blip>
          <a:srcRect b="46972" l="3182" r="50153" t="0"/>
          <a:stretch/>
        </p:blipFill>
        <p:spPr>
          <a:xfrm>
            <a:off x="457200" y="1577675"/>
            <a:ext cx="2140800" cy="1621500"/>
          </a:xfrm>
          <a:prstGeom prst="rect">
            <a:avLst/>
          </a:prstGeom>
          <a:noFill/>
          <a:ln>
            <a:noFill/>
          </a:ln>
        </p:spPr>
      </p:pic>
      <p:pic>
        <p:nvPicPr>
          <p:cNvPr id="204" name="Google Shape;204;p42"/>
          <p:cNvPicPr preferRelativeResize="0"/>
          <p:nvPr/>
        </p:nvPicPr>
        <p:blipFill rotWithShape="1">
          <a:blip r:embed="rId4">
            <a:alphaModFix amt="60000"/>
          </a:blip>
          <a:srcRect b="14929" l="0" r="39704" t="54631"/>
          <a:stretch/>
        </p:blipFill>
        <p:spPr>
          <a:xfrm>
            <a:off x="3045500" y="1577675"/>
            <a:ext cx="2140800" cy="1621500"/>
          </a:xfrm>
          <a:prstGeom prst="rect">
            <a:avLst/>
          </a:prstGeom>
          <a:noFill/>
          <a:ln>
            <a:noFill/>
          </a:ln>
        </p:spPr>
      </p:pic>
      <p:pic>
        <p:nvPicPr>
          <p:cNvPr id="205" name="Google Shape;205;p42"/>
          <p:cNvPicPr preferRelativeResize="0"/>
          <p:nvPr/>
        </p:nvPicPr>
        <p:blipFill rotWithShape="1">
          <a:blip r:embed="rId5">
            <a:alphaModFix amt="60000"/>
          </a:blip>
          <a:srcRect b="61048" l="0" r="48256" t="12792"/>
          <a:stretch/>
        </p:blipFill>
        <p:spPr>
          <a:xfrm>
            <a:off x="5633800" y="1577675"/>
            <a:ext cx="2140800" cy="1621500"/>
          </a:xfrm>
          <a:prstGeom prst="rect">
            <a:avLst/>
          </a:prstGeom>
          <a:noFill/>
          <a:ln>
            <a:noFill/>
          </a:ln>
        </p:spPr>
      </p:pic>
      <p:sp>
        <p:nvSpPr>
          <p:cNvPr descr="title" id="206" name="Google Shape;206;p42"/>
          <p:cNvSpPr txBox="1"/>
          <p:nvPr>
            <p:ph type="title"/>
          </p:nvPr>
        </p:nvSpPr>
        <p:spPr>
          <a:xfrm>
            <a:off x="457200" y="496300"/>
            <a:ext cx="7782900" cy="419400"/>
          </a:xfrm>
          <a:prstGeom prst="rect">
            <a:avLst/>
          </a:prstGeom>
          <a:no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1600"/>
              <a:buNone/>
            </a:pPr>
            <a:r>
              <a:rPr lang="en"/>
              <a:t>Key Features of React.js</a:t>
            </a:r>
            <a:endParaRPr/>
          </a:p>
        </p:txBody>
      </p:sp>
      <p:sp>
        <p:nvSpPr>
          <p:cNvPr descr="value_0" id="207" name="Google Shape;207;p42"/>
          <p:cNvSpPr txBox="1"/>
          <p:nvPr/>
        </p:nvSpPr>
        <p:spPr>
          <a:xfrm>
            <a:off x="457188" y="3343200"/>
            <a:ext cx="2140800" cy="453000"/>
          </a:xfrm>
          <a:prstGeom prst="rect">
            <a:avLst/>
          </a:prstGeom>
          <a:noFill/>
          <a:ln>
            <a:noFill/>
          </a:ln>
        </p:spPr>
        <p:txBody>
          <a:bodyPr anchorCtr="0" anchor="ctr" bIns="91425" lIns="0" spcFirstLastPara="1" rIns="0" wrap="square" tIns="91425">
            <a:noAutofit/>
          </a:bodyPr>
          <a:lstStyle/>
          <a:p>
            <a:pPr indent="0" lvl="0" marL="0" marR="0" rtl="0" algn="l">
              <a:lnSpc>
                <a:spcPct val="80000"/>
              </a:lnSpc>
              <a:spcBef>
                <a:spcPts val="0"/>
              </a:spcBef>
              <a:spcAft>
                <a:spcPts val="1000"/>
              </a:spcAft>
              <a:buClr>
                <a:srgbClr val="000000"/>
              </a:buClr>
              <a:buSzPts val="935"/>
              <a:buFont typeface="Arial"/>
              <a:buNone/>
            </a:pPr>
            <a:r>
              <a:rPr b="1" i="0" lang="en" sz="2040" u="none" cap="none" strike="noStrike">
                <a:solidFill>
                  <a:schemeClr val="accent3"/>
                </a:solidFill>
                <a:latin typeface="Hanken Grotesk"/>
                <a:ea typeface="Hanken Grotesk"/>
                <a:cs typeface="Hanken Grotesk"/>
                <a:sym typeface="Hanken Grotesk"/>
              </a:rPr>
              <a:t>Architecture</a:t>
            </a:r>
            <a:endParaRPr b="1" i="0" sz="2040" u="none" cap="none" strike="noStrike">
              <a:solidFill>
                <a:schemeClr val="accent3"/>
              </a:solidFill>
              <a:latin typeface="Hanken Grotesk"/>
              <a:ea typeface="Hanken Grotesk"/>
              <a:cs typeface="Hanken Grotesk"/>
              <a:sym typeface="Hanken Grotesk"/>
            </a:endParaRPr>
          </a:p>
        </p:txBody>
      </p:sp>
      <p:sp>
        <p:nvSpPr>
          <p:cNvPr descr="label_0" id="208" name="Google Shape;208;p42"/>
          <p:cNvSpPr txBox="1"/>
          <p:nvPr/>
        </p:nvSpPr>
        <p:spPr>
          <a:xfrm>
            <a:off x="457188" y="3775050"/>
            <a:ext cx="2140800" cy="453000"/>
          </a:xfrm>
          <a:prstGeom prst="rect">
            <a:avLst/>
          </a:prstGeom>
          <a:noFill/>
          <a:ln>
            <a:noFill/>
          </a:ln>
        </p:spPr>
        <p:txBody>
          <a:bodyPr anchorCtr="0" anchor="t" bIns="91425" lIns="0" spcFirstLastPara="1" rIns="0" wrap="square" tIns="91425">
            <a:noAutofit/>
          </a:bodyPr>
          <a:lstStyle/>
          <a:p>
            <a:pPr indent="0" lvl="0" marL="0" marR="0" rtl="0" algn="l">
              <a:lnSpc>
                <a:spcPct val="105000"/>
              </a:lnSpc>
              <a:spcBef>
                <a:spcPts val="0"/>
              </a:spcBef>
              <a:spcAft>
                <a:spcPts val="1000"/>
              </a:spcAft>
              <a:buClr>
                <a:srgbClr val="000000"/>
              </a:buClr>
              <a:buSzPts val="1000"/>
              <a:buFont typeface="Arial"/>
              <a:buNone/>
            </a:pPr>
            <a:r>
              <a:rPr b="0" i="0" lang="en" sz="1000" u="none" cap="none" strike="noStrike">
                <a:solidFill>
                  <a:schemeClr val="dk1"/>
                </a:solidFill>
                <a:latin typeface="Hanken Grotesk"/>
                <a:ea typeface="Hanken Grotesk"/>
                <a:cs typeface="Hanken Grotesk"/>
                <a:sym typeface="Hanken Grotesk"/>
              </a:rPr>
              <a:t>Component-based</a:t>
            </a:r>
            <a:endParaRPr b="0" i="0" sz="1000" u="none" cap="none" strike="noStrike">
              <a:solidFill>
                <a:schemeClr val="dk1"/>
              </a:solidFill>
              <a:latin typeface="Hanken Grotesk"/>
              <a:ea typeface="Hanken Grotesk"/>
              <a:cs typeface="Hanken Grotesk"/>
              <a:sym typeface="Hanken Grotesk"/>
            </a:endParaRPr>
          </a:p>
        </p:txBody>
      </p:sp>
      <p:sp>
        <p:nvSpPr>
          <p:cNvPr descr="value_1" id="209" name="Google Shape;209;p42"/>
          <p:cNvSpPr txBox="1"/>
          <p:nvPr/>
        </p:nvSpPr>
        <p:spPr>
          <a:xfrm>
            <a:off x="3045496" y="3343200"/>
            <a:ext cx="2140800" cy="453000"/>
          </a:xfrm>
          <a:prstGeom prst="rect">
            <a:avLst/>
          </a:prstGeom>
          <a:noFill/>
          <a:ln>
            <a:noFill/>
          </a:ln>
        </p:spPr>
        <p:txBody>
          <a:bodyPr anchorCtr="0" anchor="ctr" bIns="91425" lIns="0" spcFirstLastPara="1" rIns="0" wrap="square" tIns="91425">
            <a:noAutofit/>
          </a:bodyPr>
          <a:lstStyle/>
          <a:p>
            <a:pPr indent="0" lvl="0" marL="0" marR="0" rtl="0" algn="l">
              <a:lnSpc>
                <a:spcPct val="80000"/>
              </a:lnSpc>
              <a:spcBef>
                <a:spcPts val="0"/>
              </a:spcBef>
              <a:spcAft>
                <a:spcPts val="1000"/>
              </a:spcAft>
              <a:buClr>
                <a:schemeClr val="dk1"/>
              </a:buClr>
              <a:buSzPts val="935"/>
              <a:buFont typeface="Arial"/>
              <a:buNone/>
            </a:pPr>
            <a:r>
              <a:rPr b="1" i="0" lang="en" sz="2040" u="none" cap="none" strike="noStrike">
                <a:solidFill>
                  <a:schemeClr val="accent3"/>
                </a:solidFill>
                <a:latin typeface="Hanken Grotesk"/>
                <a:ea typeface="Hanken Grotesk"/>
                <a:cs typeface="Hanken Grotesk"/>
                <a:sym typeface="Hanken Grotesk"/>
              </a:rPr>
              <a:t>Efficient Rendering</a:t>
            </a:r>
            <a:endParaRPr b="1" i="0" sz="2040" u="none" cap="none" strike="noStrike">
              <a:solidFill>
                <a:schemeClr val="accent3"/>
              </a:solidFill>
              <a:latin typeface="Hanken Grotesk"/>
              <a:ea typeface="Hanken Grotesk"/>
              <a:cs typeface="Hanken Grotesk"/>
              <a:sym typeface="Hanken Grotesk"/>
            </a:endParaRPr>
          </a:p>
        </p:txBody>
      </p:sp>
      <p:sp>
        <p:nvSpPr>
          <p:cNvPr descr="label_1" id="210" name="Google Shape;210;p42"/>
          <p:cNvSpPr txBox="1"/>
          <p:nvPr/>
        </p:nvSpPr>
        <p:spPr>
          <a:xfrm>
            <a:off x="3045496" y="3775050"/>
            <a:ext cx="2140800" cy="453000"/>
          </a:xfrm>
          <a:prstGeom prst="rect">
            <a:avLst/>
          </a:prstGeom>
          <a:noFill/>
          <a:ln>
            <a:noFill/>
          </a:ln>
        </p:spPr>
        <p:txBody>
          <a:bodyPr anchorCtr="0" anchor="t" bIns="91425" lIns="0" spcFirstLastPara="1" rIns="0" wrap="square" tIns="91425">
            <a:noAutofit/>
          </a:bodyPr>
          <a:lstStyle/>
          <a:p>
            <a:pPr indent="0" lvl="0" marL="0" marR="0" rtl="0" algn="l">
              <a:lnSpc>
                <a:spcPct val="105000"/>
              </a:lnSpc>
              <a:spcBef>
                <a:spcPts val="0"/>
              </a:spcBef>
              <a:spcAft>
                <a:spcPts val="1000"/>
              </a:spcAft>
              <a:buClr>
                <a:srgbClr val="000000"/>
              </a:buClr>
              <a:buSzPts val="1000"/>
              <a:buFont typeface="Arial"/>
              <a:buNone/>
            </a:pPr>
            <a:r>
              <a:rPr b="0" i="0" lang="en" sz="1000" u="none" cap="none" strike="noStrike">
                <a:solidFill>
                  <a:schemeClr val="dk1"/>
                </a:solidFill>
                <a:latin typeface="Hanken Grotesk"/>
                <a:ea typeface="Hanken Grotesk"/>
                <a:cs typeface="Hanken Grotesk"/>
                <a:sym typeface="Hanken Grotesk"/>
              </a:rPr>
              <a:t>Virtual DOM</a:t>
            </a:r>
            <a:endParaRPr b="0" i="0" sz="1000" u="none" cap="none" strike="noStrike">
              <a:solidFill>
                <a:schemeClr val="dk1"/>
              </a:solidFill>
              <a:latin typeface="Hanken Grotesk"/>
              <a:ea typeface="Hanken Grotesk"/>
              <a:cs typeface="Hanken Grotesk"/>
              <a:sym typeface="Hanken Grotesk"/>
            </a:endParaRPr>
          </a:p>
        </p:txBody>
      </p:sp>
      <p:sp>
        <p:nvSpPr>
          <p:cNvPr descr="value_2" id="211" name="Google Shape;211;p42"/>
          <p:cNvSpPr txBox="1"/>
          <p:nvPr/>
        </p:nvSpPr>
        <p:spPr>
          <a:xfrm>
            <a:off x="5633792" y="3343200"/>
            <a:ext cx="2140800" cy="453000"/>
          </a:xfrm>
          <a:prstGeom prst="rect">
            <a:avLst/>
          </a:prstGeom>
          <a:noFill/>
          <a:ln>
            <a:noFill/>
          </a:ln>
        </p:spPr>
        <p:txBody>
          <a:bodyPr anchorCtr="0" anchor="ctr" bIns="91425" lIns="0" spcFirstLastPara="1" rIns="0" wrap="square" tIns="91425">
            <a:noAutofit/>
          </a:bodyPr>
          <a:lstStyle/>
          <a:p>
            <a:pPr indent="0" lvl="0" marL="0" marR="0" rtl="0" algn="l">
              <a:lnSpc>
                <a:spcPct val="80000"/>
              </a:lnSpc>
              <a:spcBef>
                <a:spcPts val="0"/>
              </a:spcBef>
              <a:spcAft>
                <a:spcPts val="1000"/>
              </a:spcAft>
              <a:buClr>
                <a:schemeClr val="dk1"/>
              </a:buClr>
              <a:buSzPts val="935"/>
              <a:buFont typeface="Arial"/>
              <a:buNone/>
            </a:pPr>
            <a:r>
              <a:rPr b="1" i="0" lang="en" sz="2040" u="none" cap="none" strike="noStrike">
                <a:solidFill>
                  <a:schemeClr val="accent3"/>
                </a:solidFill>
                <a:latin typeface="Hanken Grotesk"/>
                <a:ea typeface="Hanken Grotesk"/>
                <a:cs typeface="Hanken Grotesk"/>
                <a:sym typeface="Hanken Grotesk"/>
              </a:rPr>
              <a:t>Navigation</a:t>
            </a:r>
            <a:endParaRPr b="1" i="0" sz="2040" u="none" cap="none" strike="noStrike">
              <a:solidFill>
                <a:schemeClr val="accent3"/>
              </a:solidFill>
              <a:latin typeface="Hanken Grotesk"/>
              <a:ea typeface="Hanken Grotesk"/>
              <a:cs typeface="Hanken Grotesk"/>
              <a:sym typeface="Hanken Grotesk"/>
            </a:endParaRPr>
          </a:p>
        </p:txBody>
      </p:sp>
      <p:sp>
        <p:nvSpPr>
          <p:cNvPr descr="label_2" id="212" name="Google Shape;212;p42"/>
          <p:cNvSpPr txBox="1"/>
          <p:nvPr/>
        </p:nvSpPr>
        <p:spPr>
          <a:xfrm>
            <a:off x="5633792" y="3775050"/>
            <a:ext cx="2140800" cy="453000"/>
          </a:xfrm>
          <a:prstGeom prst="rect">
            <a:avLst/>
          </a:prstGeom>
          <a:noFill/>
          <a:ln>
            <a:noFill/>
          </a:ln>
        </p:spPr>
        <p:txBody>
          <a:bodyPr anchorCtr="0" anchor="t" bIns="91425" lIns="0" spcFirstLastPara="1" rIns="0" wrap="square" tIns="91425">
            <a:noAutofit/>
          </a:bodyPr>
          <a:lstStyle/>
          <a:p>
            <a:pPr indent="0" lvl="0" marL="0" marR="0" rtl="0" algn="l">
              <a:lnSpc>
                <a:spcPct val="105000"/>
              </a:lnSpc>
              <a:spcBef>
                <a:spcPts val="0"/>
              </a:spcBef>
              <a:spcAft>
                <a:spcPts val="1000"/>
              </a:spcAft>
              <a:buClr>
                <a:srgbClr val="000000"/>
              </a:buClr>
              <a:buSzPts val="1000"/>
              <a:buFont typeface="Arial"/>
              <a:buNone/>
            </a:pPr>
            <a:r>
              <a:rPr b="0" i="0" lang="en" sz="1000" u="none" cap="none" strike="noStrike">
                <a:solidFill>
                  <a:schemeClr val="dk1"/>
                </a:solidFill>
                <a:latin typeface="Hanken Grotesk"/>
                <a:ea typeface="Hanken Grotesk"/>
                <a:cs typeface="Hanken Grotesk"/>
                <a:sym typeface="Hanken Grotesk"/>
              </a:rPr>
              <a:t>React Router</a:t>
            </a:r>
            <a:endParaRPr b="0" i="0" sz="1000" u="none" cap="none" strike="noStrike">
              <a:solidFill>
                <a:schemeClr val="dk1"/>
              </a:solidFill>
              <a:latin typeface="Hanken Grotesk"/>
              <a:ea typeface="Hanken Grotesk"/>
              <a:cs typeface="Hanken Grotesk"/>
              <a:sym typeface="Hanken Grotesk"/>
            </a:endParaRPr>
          </a:p>
        </p:txBody>
      </p:sp>
      <p:sp>
        <p:nvSpPr>
          <p:cNvPr id="213" name="Google Shape;213;p42"/>
          <p:cNvSpPr/>
          <p:nvPr/>
        </p:nvSpPr>
        <p:spPr>
          <a:xfrm>
            <a:off x="485750" y="414100"/>
            <a:ext cx="82200" cy="82200"/>
          </a:xfrm>
          <a:prstGeom prst="ellipse">
            <a:avLst/>
          </a:prstGeom>
          <a:solidFill>
            <a:srgbClr val="736CE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Hanken Grotesk Medium"/>
                <a:ea typeface="Hanken Grotesk Medium"/>
                <a:cs typeface="Hanken Grotesk Medium"/>
                <a:sym typeface="Hanken Grotesk Medium"/>
              </a:rPr>
              <a:t>      </a:t>
            </a:r>
            <a:endParaRPr b="0" i="0" sz="1400" u="none" cap="none" strike="noStrike">
              <a:solidFill>
                <a:srgbClr val="000000"/>
              </a:solidFill>
              <a:latin typeface="Hanken Grotesk Medium"/>
              <a:ea typeface="Hanken Grotesk Medium"/>
              <a:cs typeface="Hanken Grotesk Medium"/>
              <a:sym typeface="Hanken Grotesk Medium"/>
            </a:endParaRPr>
          </a:p>
        </p:txBody>
      </p:sp>
      <p:sp>
        <p:nvSpPr>
          <p:cNvPr descr="chapter" id="214" name="Google Shape;214;p42"/>
          <p:cNvSpPr txBox="1"/>
          <p:nvPr/>
        </p:nvSpPr>
        <p:spPr>
          <a:xfrm>
            <a:off x="633975" y="292900"/>
            <a:ext cx="2467200" cy="3246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736CED"/>
                </a:solidFill>
                <a:latin typeface="Hanken Grotesk"/>
                <a:ea typeface="Hanken Grotesk"/>
                <a:cs typeface="Hanken Grotesk"/>
                <a:sym typeface="Hanken Grotesk"/>
              </a:rPr>
              <a:t>Frontend</a:t>
            </a:r>
            <a:endParaRPr b="0" i="0" sz="800" u="none" cap="none" strike="noStrike">
              <a:solidFill>
                <a:srgbClr val="736CED"/>
              </a:solidFill>
              <a:latin typeface="Hanken Grotesk"/>
              <a:ea typeface="Hanken Grotesk"/>
              <a:cs typeface="Hanken Grotesk"/>
              <a:sym typeface="Hanken Grotesk"/>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descr="chapter" id="219" name="Google Shape;219;p43"/>
          <p:cNvSpPr txBox="1"/>
          <p:nvPr>
            <p:ph idx="1" type="subTitle"/>
          </p:nvPr>
        </p:nvSpPr>
        <p:spPr>
          <a:xfrm>
            <a:off x="457300" y="324875"/>
            <a:ext cx="2467200" cy="3246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lang="en">
                <a:solidFill>
                  <a:schemeClr val="accent1"/>
                </a:solidFill>
                <a:latin typeface="Hanken Grotesk"/>
                <a:ea typeface="Hanken Grotesk"/>
                <a:cs typeface="Hanken Grotesk"/>
                <a:sym typeface="Hanken Grotesk"/>
              </a:rPr>
              <a:t>Backend</a:t>
            </a:r>
            <a:endParaRPr>
              <a:solidFill>
                <a:schemeClr val="accent1"/>
              </a:solidFill>
              <a:latin typeface="Hanken Grotesk"/>
              <a:ea typeface="Hanken Grotesk"/>
              <a:cs typeface="Hanken Grotesk"/>
              <a:sym typeface="Hanken Grotesk"/>
            </a:endParaRPr>
          </a:p>
        </p:txBody>
      </p:sp>
      <p:pic>
        <p:nvPicPr>
          <p:cNvPr id="220" name="Google Shape;220;p43"/>
          <p:cNvPicPr preferRelativeResize="0"/>
          <p:nvPr/>
        </p:nvPicPr>
        <p:blipFill rotWithShape="1">
          <a:blip r:embed="rId3">
            <a:alphaModFix amt="32000"/>
          </a:blip>
          <a:srcRect b="0" l="34006" r="34005" t="0"/>
          <a:stretch/>
        </p:blipFill>
        <p:spPr>
          <a:xfrm>
            <a:off x="5933500" y="0"/>
            <a:ext cx="3210501" cy="5143501"/>
          </a:xfrm>
          <a:prstGeom prst="rect">
            <a:avLst/>
          </a:prstGeom>
          <a:noFill/>
          <a:ln>
            <a:noFill/>
          </a:ln>
        </p:spPr>
      </p:pic>
      <p:sp>
        <p:nvSpPr>
          <p:cNvPr descr="title" id="221" name="Google Shape;221;p43"/>
          <p:cNvSpPr txBox="1"/>
          <p:nvPr>
            <p:ph type="title"/>
          </p:nvPr>
        </p:nvSpPr>
        <p:spPr>
          <a:xfrm>
            <a:off x="809625" y="565050"/>
            <a:ext cx="5005800" cy="1077900"/>
          </a:xfrm>
          <a:prstGeom prst="rect">
            <a:avLst/>
          </a:prstGeom>
          <a:noFill/>
          <a:ln>
            <a:noFill/>
          </a:ln>
        </p:spPr>
        <p:txBody>
          <a:bodyPr anchorCtr="0" anchor="t" bIns="91425" lIns="0" spcFirstLastPara="1" rIns="0" wrap="square" tIns="91425">
            <a:noAutofit/>
          </a:bodyPr>
          <a:lstStyle/>
          <a:p>
            <a:pPr indent="0" lvl="0" marL="0" rtl="0" algn="l">
              <a:lnSpc>
                <a:spcPct val="75000"/>
              </a:lnSpc>
              <a:spcBef>
                <a:spcPts val="0"/>
              </a:spcBef>
              <a:spcAft>
                <a:spcPts val="0"/>
              </a:spcAft>
              <a:buSzPts val="1600"/>
              <a:buNone/>
            </a:pPr>
            <a:r>
              <a:rPr lang="en" sz="3200"/>
              <a:t>Backend Overview: Django (Python)</a:t>
            </a:r>
            <a:endParaRPr sz="3200">
              <a:solidFill>
                <a:schemeClr val="dk1"/>
              </a:solidFill>
            </a:endParaRPr>
          </a:p>
        </p:txBody>
      </p:sp>
      <p:sp>
        <p:nvSpPr>
          <p:cNvPr descr="detail_0" id="222" name="Google Shape;222;p43"/>
          <p:cNvSpPr txBox="1"/>
          <p:nvPr>
            <p:ph idx="2" type="body"/>
          </p:nvPr>
        </p:nvSpPr>
        <p:spPr>
          <a:xfrm>
            <a:off x="457200" y="1642950"/>
            <a:ext cx="5476200" cy="3152700"/>
          </a:xfrm>
          <a:prstGeom prst="rect">
            <a:avLst/>
          </a:prstGeom>
          <a:noFill/>
          <a:ln>
            <a:noFill/>
          </a:ln>
        </p:spPr>
        <p:txBody>
          <a:bodyPr anchorCtr="0" anchor="ctr" bIns="91425" lIns="91425" spcFirstLastPara="1" rIns="91425" wrap="square" tIns="91425">
            <a:noAutofit/>
          </a:bodyPr>
          <a:lstStyle/>
          <a:p>
            <a:pPr indent="-317500" lvl="0" marL="457200" rtl="0" algn="l">
              <a:lnSpc>
                <a:spcPct val="150000"/>
              </a:lnSpc>
              <a:spcBef>
                <a:spcPts val="0"/>
              </a:spcBef>
              <a:spcAft>
                <a:spcPts val="0"/>
              </a:spcAft>
              <a:buClr>
                <a:schemeClr val="accent1"/>
              </a:buClr>
              <a:buSzPts val="1400"/>
              <a:buChar char="●"/>
            </a:pPr>
            <a:r>
              <a:rPr lang="en" sz="1400"/>
              <a:t>Django Rest Framework (DRF) is used for building robust RESTful APIs.</a:t>
            </a:r>
            <a:endParaRPr sz="1400"/>
          </a:p>
          <a:p>
            <a:pPr indent="-317500" lvl="0" marL="457200" rtl="0" algn="l">
              <a:lnSpc>
                <a:spcPct val="150000"/>
              </a:lnSpc>
              <a:spcBef>
                <a:spcPts val="1000"/>
              </a:spcBef>
              <a:spcAft>
                <a:spcPts val="0"/>
              </a:spcAft>
              <a:buClr>
                <a:schemeClr val="accent1"/>
              </a:buClr>
              <a:buSzPts val="1400"/>
              <a:buChar char="●"/>
            </a:pPr>
            <a:r>
              <a:rPr lang="en" sz="1400"/>
              <a:t>Authentication and Authorization mechanisms ensure secure access.</a:t>
            </a:r>
            <a:endParaRPr sz="1400"/>
          </a:p>
          <a:p>
            <a:pPr indent="-317500" lvl="0" marL="457200" rtl="0" algn="l">
              <a:lnSpc>
                <a:spcPct val="150000"/>
              </a:lnSpc>
              <a:spcBef>
                <a:spcPts val="1000"/>
              </a:spcBef>
              <a:spcAft>
                <a:spcPts val="0"/>
              </a:spcAft>
              <a:buClr>
                <a:schemeClr val="accent1"/>
              </a:buClr>
              <a:buSzPts val="1400"/>
              <a:buChar char="●"/>
            </a:pPr>
            <a:r>
              <a:rPr lang="en" sz="1400"/>
              <a:t>Integration with MongoDB using packages like Djongo or MongoEngine.</a:t>
            </a:r>
            <a:endParaRPr sz="1400"/>
          </a:p>
          <a:p>
            <a:pPr indent="-317500" lvl="0" marL="457200" rtl="0" algn="l">
              <a:lnSpc>
                <a:spcPct val="150000"/>
              </a:lnSpc>
              <a:spcBef>
                <a:spcPts val="1000"/>
              </a:spcBef>
              <a:spcAft>
                <a:spcPts val="1000"/>
              </a:spcAft>
              <a:buClr>
                <a:schemeClr val="accent1"/>
              </a:buClr>
              <a:buSzPts val="1400"/>
              <a:buChar char="●"/>
            </a:pPr>
            <a:r>
              <a:rPr lang="en" sz="1400"/>
              <a:t>Django offers scalability and security features for enterprise-level applications.</a:t>
            </a:r>
            <a:endParaRPr sz="1400"/>
          </a:p>
        </p:txBody>
      </p:sp>
      <p:sp>
        <p:nvSpPr>
          <p:cNvPr id="223" name="Google Shape;223;p43"/>
          <p:cNvSpPr/>
          <p:nvPr/>
        </p:nvSpPr>
        <p:spPr>
          <a:xfrm>
            <a:off x="457301" y="649466"/>
            <a:ext cx="216900" cy="217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27" name="Shape 227"/>
        <p:cNvGrpSpPr/>
        <p:nvPr/>
      </p:nvGrpSpPr>
      <p:grpSpPr>
        <a:xfrm>
          <a:off x="0" y="0"/>
          <a:ext cx="0" cy="0"/>
          <a:chOff x="0" y="0"/>
          <a:chExt cx="0" cy="0"/>
        </a:xfrm>
      </p:grpSpPr>
      <p:sp>
        <p:nvSpPr>
          <p:cNvPr descr="title" id="228" name="Google Shape;228;p44"/>
          <p:cNvSpPr txBox="1"/>
          <p:nvPr>
            <p:ph type="title"/>
          </p:nvPr>
        </p:nvSpPr>
        <p:spPr>
          <a:xfrm>
            <a:off x="457200" y="496300"/>
            <a:ext cx="7782900" cy="419400"/>
          </a:xfrm>
          <a:prstGeom prst="rect">
            <a:avLst/>
          </a:prstGeom>
          <a:no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1600"/>
              <a:buNone/>
            </a:pPr>
            <a:r>
              <a:rPr lang="en"/>
              <a:t>Database: MongoDB</a:t>
            </a:r>
            <a:endParaRPr>
              <a:solidFill>
                <a:schemeClr val="dk1"/>
              </a:solidFill>
            </a:endParaRPr>
          </a:p>
        </p:txBody>
      </p:sp>
      <p:sp>
        <p:nvSpPr>
          <p:cNvPr descr="detail_0" id="229" name="Google Shape;229;p44"/>
          <p:cNvSpPr txBox="1"/>
          <p:nvPr>
            <p:ph idx="2" type="body"/>
          </p:nvPr>
        </p:nvSpPr>
        <p:spPr>
          <a:xfrm>
            <a:off x="1825625" y="1079225"/>
            <a:ext cx="6381600" cy="3486300"/>
          </a:xfrm>
          <a:prstGeom prst="rect">
            <a:avLst/>
          </a:prstGeom>
          <a:noFill/>
          <a:ln>
            <a:noFill/>
          </a:ln>
        </p:spPr>
        <p:txBody>
          <a:bodyPr anchorCtr="0" anchor="ctr" bIns="91425" lIns="91425" spcFirstLastPara="1" rIns="91425" wrap="square" tIns="91425">
            <a:noAutofit/>
          </a:bodyPr>
          <a:lstStyle/>
          <a:p>
            <a:pPr indent="-330200" lvl="0" marL="457200" rtl="0" algn="l">
              <a:lnSpc>
                <a:spcPct val="150000"/>
              </a:lnSpc>
              <a:spcBef>
                <a:spcPts val="0"/>
              </a:spcBef>
              <a:spcAft>
                <a:spcPts val="0"/>
              </a:spcAft>
              <a:buClr>
                <a:schemeClr val="accent1"/>
              </a:buClr>
              <a:buSzPts val="1600"/>
              <a:buChar char="●"/>
            </a:pPr>
            <a:r>
              <a:rPr lang="en" sz="1600"/>
              <a:t>Document-oriented storage using BSON format provides flexible schema design.</a:t>
            </a:r>
            <a:endParaRPr sz="1600"/>
          </a:p>
          <a:p>
            <a:pPr indent="-330200" lvl="0" marL="457200" rtl="0" algn="l">
              <a:lnSpc>
                <a:spcPct val="150000"/>
              </a:lnSpc>
              <a:spcBef>
                <a:spcPts val="0"/>
              </a:spcBef>
              <a:spcAft>
                <a:spcPts val="0"/>
              </a:spcAft>
              <a:buClr>
                <a:schemeClr val="accent1"/>
              </a:buClr>
              <a:buSzPts val="1600"/>
              <a:buChar char="●"/>
            </a:pPr>
            <a:r>
              <a:rPr lang="en" sz="1600"/>
              <a:t>High performance for read/write operations ensures efficient data handling.</a:t>
            </a:r>
            <a:endParaRPr sz="1600"/>
          </a:p>
          <a:p>
            <a:pPr indent="-330200" lvl="0" marL="457200" rtl="0" algn="l">
              <a:lnSpc>
                <a:spcPct val="150000"/>
              </a:lnSpc>
              <a:spcBef>
                <a:spcPts val="0"/>
              </a:spcBef>
              <a:spcAft>
                <a:spcPts val="0"/>
              </a:spcAft>
              <a:buClr>
                <a:schemeClr val="accent1"/>
              </a:buClr>
              <a:buSzPts val="1600"/>
              <a:buChar char="●"/>
            </a:pPr>
            <a:r>
              <a:rPr lang="en" sz="1600"/>
              <a:t>Sharding allows for horizontal scalability, distributing data across multiple servers.</a:t>
            </a:r>
            <a:endParaRPr sz="1600"/>
          </a:p>
          <a:p>
            <a:pPr indent="-330200" lvl="0" marL="457200" rtl="0" algn="l">
              <a:lnSpc>
                <a:spcPct val="150000"/>
              </a:lnSpc>
              <a:spcBef>
                <a:spcPts val="0"/>
              </a:spcBef>
              <a:spcAft>
                <a:spcPts val="0"/>
              </a:spcAft>
              <a:buClr>
                <a:schemeClr val="accent1"/>
              </a:buClr>
              <a:buSzPts val="1600"/>
              <a:buChar char="●"/>
            </a:pPr>
            <a:r>
              <a:rPr lang="en" sz="1600"/>
              <a:t>Indexing capabilities enhance query performance, making data retrieval faster and more efficient.</a:t>
            </a:r>
            <a:endParaRPr sz="1600"/>
          </a:p>
        </p:txBody>
      </p:sp>
      <p:sp>
        <p:nvSpPr>
          <p:cNvPr id="230" name="Google Shape;230;p44"/>
          <p:cNvSpPr/>
          <p:nvPr/>
        </p:nvSpPr>
        <p:spPr>
          <a:xfrm>
            <a:off x="0" y="5088450"/>
            <a:ext cx="9144000" cy="54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Hanken Grotesk Medium"/>
              <a:ea typeface="Hanken Grotesk Medium"/>
              <a:cs typeface="Hanken Grotesk Medium"/>
              <a:sym typeface="Hanken Grotesk Medium"/>
            </a:endParaRPr>
          </a:p>
        </p:txBody>
      </p:sp>
      <p:sp>
        <p:nvSpPr>
          <p:cNvPr id="231" name="Google Shape;231;p44"/>
          <p:cNvSpPr/>
          <p:nvPr/>
        </p:nvSpPr>
        <p:spPr>
          <a:xfrm>
            <a:off x="485750" y="414100"/>
            <a:ext cx="82200" cy="82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Hanken Grotesk Medium"/>
                <a:ea typeface="Hanken Grotesk Medium"/>
                <a:cs typeface="Hanken Grotesk Medium"/>
                <a:sym typeface="Hanken Grotesk Medium"/>
              </a:rPr>
              <a:t>      </a:t>
            </a:r>
            <a:endParaRPr b="0" i="0" sz="1400" u="none" cap="none" strike="noStrike">
              <a:solidFill>
                <a:srgbClr val="000000"/>
              </a:solidFill>
              <a:latin typeface="Hanken Grotesk Medium"/>
              <a:ea typeface="Hanken Grotesk Medium"/>
              <a:cs typeface="Hanken Grotesk Medium"/>
              <a:sym typeface="Hanken Grotesk Medium"/>
            </a:endParaRPr>
          </a:p>
        </p:txBody>
      </p:sp>
      <p:sp>
        <p:nvSpPr>
          <p:cNvPr descr="chapter" id="232" name="Google Shape;232;p44"/>
          <p:cNvSpPr txBox="1"/>
          <p:nvPr>
            <p:ph idx="1" type="subTitle"/>
          </p:nvPr>
        </p:nvSpPr>
        <p:spPr>
          <a:xfrm>
            <a:off x="625600" y="292900"/>
            <a:ext cx="2467200" cy="3246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lang="en">
                <a:solidFill>
                  <a:schemeClr val="accent1"/>
                </a:solidFill>
                <a:latin typeface="Hanken Grotesk"/>
                <a:ea typeface="Hanken Grotesk"/>
                <a:cs typeface="Hanken Grotesk"/>
                <a:sym typeface="Hanken Grotesk"/>
              </a:rPr>
              <a:t>Database</a:t>
            </a:r>
            <a:endParaRPr>
              <a:solidFill>
                <a:schemeClr val="accent1"/>
              </a:solidFill>
              <a:latin typeface="Hanken Grotesk"/>
              <a:ea typeface="Hanken Grotesk"/>
              <a:cs typeface="Hanken Grotesk"/>
              <a:sym typeface="Hanken Grotesk"/>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36" name="Shape 236"/>
        <p:cNvGrpSpPr/>
        <p:nvPr/>
      </p:nvGrpSpPr>
      <p:grpSpPr>
        <a:xfrm>
          <a:off x="0" y="0"/>
          <a:ext cx="0" cy="0"/>
          <a:chOff x="0" y="0"/>
          <a:chExt cx="0" cy="0"/>
        </a:xfrm>
      </p:grpSpPr>
      <p:sp>
        <p:nvSpPr>
          <p:cNvPr descr="title" id="237" name="Google Shape;237;p45"/>
          <p:cNvSpPr txBox="1"/>
          <p:nvPr>
            <p:ph type="title"/>
          </p:nvPr>
        </p:nvSpPr>
        <p:spPr>
          <a:xfrm>
            <a:off x="457200" y="496300"/>
            <a:ext cx="7782900" cy="419400"/>
          </a:xfrm>
          <a:prstGeom prst="rect">
            <a:avLst/>
          </a:prstGeom>
          <a:no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1600"/>
              <a:buNone/>
            </a:pPr>
            <a:r>
              <a:rPr lang="en"/>
              <a:t>Architectural Design</a:t>
            </a:r>
            <a:endParaRPr>
              <a:solidFill>
                <a:schemeClr val="dk1"/>
              </a:solidFill>
            </a:endParaRPr>
          </a:p>
        </p:txBody>
      </p:sp>
      <p:sp>
        <p:nvSpPr>
          <p:cNvPr descr="header_0" id="238" name="Google Shape;238;p45"/>
          <p:cNvSpPr txBox="1"/>
          <p:nvPr>
            <p:ph idx="4" type="subTitle"/>
          </p:nvPr>
        </p:nvSpPr>
        <p:spPr>
          <a:xfrm>
            <a:off x="2727350" y="1170400"/>
            <a:ext cx="5480100" cy="2496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200"/>
              <a:buNone/>
            </a:pPr>
            <a:r>
              <a:rPr lang="en">
                <a:solidFill>
                  <a:schemeClr val="dk2"/>
                </a:solidFill>
              </a:rPr>
              <a:t>Frontend Components</a:t>
            </a:r>
            <a:endParaRPr>
              <a:solidFill>
                <a:schemeClr val="dk2"/>
              </a:solidFill>
            </a:endParaRPr>
          </a:p>
        </p:txBody>
      </p:sp>
      <p:sp>
        <p:nvSpPr>
          <p:cNvPr descr="header_1" id="239" name="Google Shape;239;p45"/>
          <p:cNvSpPr txBox="1"/>
          <p:nvPr>
            <p:ph idx="5" type="subTitle"/>
          </p:nvPr>
        </p:nvSpPr>
        <p:spPr>
          <a:xfrm>
            <a:off x="2727350" y="3080976"/>
            <a:ext cx="5480100" cy="2496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200"/>
              <a:buNone/>
            </a:pPr>
            <a:r>
              <a:rPr lang="en">
                <a:solidFill>
                  <a:schemeClr val="dk2"/>
                </a:solidFill>
              </a:rPr>
              <a:t>Backend Components</a:t>
            </a:r>
            <a:endParaRPr>
              <a:solidFill>
                <a:schemeClr val="dk2"/>
              </a:solidFill>
            </a:endParaRPr>
          </a:p>
        </p:txBody>
      </p:sp>
      <p:sp>
        <p:nvSpPr>
          <p:cNvPr descr="detail_0" id="240" name="Google Shape;240;p45"/>
          <p:cNvSpPr txBox="1"/>
          <p:nvPr>
            <p:ph idx="1" type="body"/>
          </p:nvPr>
        </p:nvSpPr>
        <p:spPr>
          <a:xfrm>
            <a:off x="2727350" y="1555936"/>
            <a:ext cx="5480100" cy="1298100"/>
          </a:xfrm>
          <a:prstGeom prst="rect">
            <a:avLst/>
          </a:prstGeom>
          <a:noFill/>
          <a:ln>
            <a:noFill/>
          </a:ln>
        </p:spPr>
        <p:txBody>
          <a:bodyPr anchorCtr="0" anchor="t" bIns="91425" lIns="91425" spcFirstLastPara="1" rIns="91425" wrap="square" tIns="91425">
            <a:noAutofit/>
          </a:bodyPr>
          <a:lstStyle/>
          <a:p>
            <a:pPr indent="-206375" lvl="0" marL="342900" rtl="0" algn="l">
              <a:lnSpc>
                <a:spcPct val="90000"/>
              </a:lnSpc>
              <a:spcBef>
                <a:spcPts val="0"/>
              </a:spcBef>
              <a:spcAft>
                <a:spcPts val="0"/>
              </a:spcAft>
              <a:buClr>
                <a:schemeClr val="accent4"/>
              </a:buClr>
              <a:buSzPts val="1000"/>
              <a:buFont typeface="Hanken Grotesk"/>
              <a:buChar char="•"/>
            </a:pPr>
            <a:r>
              <a:rPr lang="en" sz="1000">
                <a:latin typeface="Hanken Grotesk"/>
                <a:ea typeface="Hanken Grotesk"/>
                <a:cs typeface="Hanken Grotesk"/>
                <a:sym typeface="Hanken Grotesk"/>
              </a:rPr>
              <a:t>React.js for building user interfaces</a:t>
            </a:r>
            <a:endParaRPr sz="1000">
              <a:latin typeface="Hanken Grotesk"/>
              <a:ea typeface="Hanken Grotesk"/>
              <a:cs typeface="Hanken Grotesk"/>
              <a:sym typeface="Hanken Grotesk"/>
            </a:endParaRPr>
          </a:p>
          <a:p>
            <a:pPr indent="-206375" lvl="0" marL="342900" rtl="0" algn="l">
              <a:lnSpc>
                <a:spcPct val="90000"/>
              </a:lnSpc>
              <a:spcBef>
                <a:spcPts val="1000"/>
              </a:spcBef>
              <a:spcAft>
                <a:spcPts val="0"/>
              </a:spcAft>
              <a:buClr>
                <a:schemeClr val="accent4"/>
              </a:buClr>
              <a:buSzPts val="1000"/>
              <a:buFont typeface="Hanken Grotesk"/>
              <a:buChar char="•"/>
            </a:pPr>
            <a:r>
              <a:rPr lang="en" sz="1000">
                <a:latin typeface="Hanken Grotesk"/>
                <a:ea typeface="Hanken Grotesk"/>
                <a:cs typeface="Hanken Grotesk"/>
                <a:sym typeface="Hanken Grotesk"/>
              </a:rPr>
              <a:t>Component-based architecture for modular design</a:t>
            </a:r>
            <a:endParaRPr sz="1000">
              <a:latin typeface="Hanken Grotesk"/>
              <a:ea typeface="Hanken Grotesk"/>
              <a:cs typeface="Hanken Grotesk"/>
              <a:sym typeface="Hanken Grotesk"/>
            </a:endParaRPr>
          </a:p>
          <a:p>
            <a:pPr indent="-206375" lvl="0" marL="342900" rtl="0" algn="l">
              <a:lnSpc>
                <a:spcPct val="90000"/>
              </a:lnSpc>
              <a:spcBef>
                <a:spcPts val="1000"/>
              </a:spcBef>
              <a:spcAft>
                <a:spcPts val="0"/>
              </a:spcAft>
              <a:buClr>
                <a:schemeClr val="accent4"/>
              </a:buClr>
              <a:buSzPts val="1000"/>
              <a:buFont typeface="Hanken Grotesk"/>
              <a:buChar char="•"/>
            </a:pPr>
            <a:r>
              <a:rPr lang="en" sz="1000">
                <a:latin typeface="Hanken Grotesk"/>
                <a:ea typeface="Hanken Grotesk"/>
                <a:cs typeface="Hanken Grotesk"/>
                <a:sym typeface="Hanken Grotesk"/>
              </a:rPr>
              <a:t>React Router for navigation</a:t>
            </a:r>
            <a:endParaRPr sz="1000">
              <a:latin typeface="Hanken Grotesk"/>
              <a:ea typeface="Hanken Grotesk"/>
              <a:cs typeface="Hanken Grotesk"/>
              <a:sym typeface="Hanken Grotesk"/>
            </a:endParaRPr>
          </a:p>
          <a:p>
            <a:pPr indent="-206375" lvl="0" marL="342900" rtl="0" algn="l">
              <a:lnSpc>
                <a:spcPct val="90000"/>
              </a:lnSpc>
              <a:spcBef>
                <a:spcPts val="1000"/>
              </a:spcBef>
              <a:spcAft>
                <a:spcPts val="1000"/>
              </a:spcAft>
              <a:buClr>
                <a:schemeClr val="accent4"/>
              </a:buClr>
              <a:buSzPts val="1000"/>
              <a:buFont typeface="Hanken Grotesk"/>
              <a:buChar char="•"/>
            </a:pPr>
            <a:r>
              <a:rPr lang="en" sz="1000">
                <a:latin typeface="Hanken Grotesk"/>
                <a:ea typeface="Hanken Grotesk"/>
                <a:cs typeface="Hanken Grotesk"/>
                <a:sym typeface="Hanken Grotesk"/>
              </a:rPr>
              <a:t>State management using Redux or Context API</a:t>
            </a:r>
            <a:endParaRPr sz="1000">
              <a:latin typeface="Hanken Grotesk"/>
              <a:ea typeface="Hanken Grotesk"/>
              <a:cs typeface="Hanken Grotesk"/>
              <a:sym typeface="Hanken Grotesk"/>
            </a:endParaRPr>
          </a:p>
        </p:txBody>
      </p:sp>
      <p:sp>
        <p:nvSpPr>
          <p:cNvPr descr="detail_1" id="241" name="Google Shape;241;p45"/>
          <p:cNvSpPr txBox="1"/>
          <p:nvPr>
            <p:ph idx="1" type="body"/>
          </p:nvPr>
        </p:nvSpPr>
        <p:spPr>
          <a:xfrm>
            <a:off x="2727350" y="3472469"/>
            <a:ext cx="5480100" cy="1298100"/>
          </a:xfrm>
          <a:prstGeom prst="rect">
            <a:avLst/>
          </a:prstGeom>
          <a:noFill/>
          <a:ln>
            <a:noFill/>
          </a:ln>
        </p:spPr>
        <p:txBody>
          <a:bodyPr anchorCtr="0" anchor="t" bIns="91425" lIns="91425" spcFirstLastPara="1" rIns="91425" wrap="square" tIns="91425">
            <a:noAutofit/>
          </a:bodyPr>
          <a:lstStyle/>
          <a:p>
            <a:pPr indent="-206375" lvl="0" marL="342900" rtl="0" algn="l">
              <a:lnSpc>
                <a:spcPct val="90000"/>
              </a:lnSpc>
              <a:spcBef>
                <a:spcPts val="0"/>
              </a:spcBef>
              <a:spcAft>
                <a:spcPts val="0"/>
              </a:spcAft>
              <a:buClr>
                <a:schemeClr val="accent4"/>
              </a:buClr>
              <a:buSzPts val="1000"/>
              <a:buFont typeface="Hanken Grotesk"/>
              <a:buChar char="•"/>
            </a:pPr>
            <a:r>
              <a:rPr lang="en" sz="1000">
                <a:latin typeface="Hanken Grotesk"/>
                <a:ea typeface="Hanken Grotesk"/>
                <a:cs typeface="Hanken Grotesk"/>
                <a:sym typeface="Hanken Grotesk"/>
              </a:rPr>
              <a:t>Django for backend development</a:t>
            </a:r>
            <a:endParaRPr sz="1000">
              <a:latin typeface="Hanken Grotesk"/>
              <a:ea typeface="Hanken Grotesk"/>
              <a:cs typeface="Hanken Grotesk"/>
              <a:sym typeface="Hanken Grotesk"/>
            </a:endParaRPr>
          </a:p>
          <a:p>
            <a:pPr indent="-206375" lvl="0" marL="342900" rtl="0" algn="l">
              <a:lnSpc>
                <a:spcPct val="90000"/>
              </a:lnSpc>
              <a:spcBef>
                <a:spcPts val="1000"/>
              </a:spcBef>
              <a:spcAft>
                <a:spcPts val="0"/>
              </a:spcAft>
              <a:buClr>
                <a:schemeClr val="accent4"/>
              </a:buClr>
              <a:buSzPts val="1000"/>
              <a:buFont typeface="Hanken Grotesk"/>
              <a:buChar char="•"/>
            </a:pPr>
            <a:r>
              <a:rPr lang="en" sz="1000">
                <a:latin typeface="Hanken Grotesk"/>
                <a:ea typeface="Hanken Grotesk"/>
                <a:cs typeface="Hanken Grotesk"/>
                <a:sym typeface="Hanken Grotesk"/>
              </a:rPr>
              <a:t>Django Rest Framework for building APIs</a:t>
            </a:r>
            <a:endParaRPr sz="1000">
              <a:latin typeface="Hanken Grotesk"/>
              <a:ea typeface="Hanken Grotesk"/>
              <a:cs typeface="Hanken Grotesk"/>
              <a:sym typeface="Hanken Grotesk"/>
            </a:endParaRPr>
          </a:p>
          <a:p>
            <a:pPr indent="-206375" lvl="0" marL="342900" rtl="0" algn="l">
              <a:lnSpc>
                <a:spcPct val="90000"/>
              </a:lnSpc>
              <a:spcBef>
                <a:spcPts val="1000"/>
              </a:spcBef>
              <a:spcAft>
                <a:spcPts val="0"/>
              </a:spcAft>
              <a:buClr>
                <a:schemeClr val="accent4"/>
              </a:buClr>
              <a:buSzPts val="1000"/>
              <a:buFont typeface="Hanken Grotesk"/>
              <a:buChar char="•"/>
            </a:pPr>
            <a:r>
              <a:rPr lang="en" sz="1000">
                <a:latin typeface="Hanken Grotesk"/>
                <a:ea typeface="Hanken Grotesk"/>
                <a:cs typeface="Hanken Grotesk"/>
                <a:sym typeface="Hanken Grotesk"/>
              </a:rPr>
              <a:t>Integration with MongoDB for data storage</a:t>
            </a:r>
            <a:endParaRPr sz="1000">
              <a:latin typeface="Hanken Grotesk"/>
              <a:ea typeface="Hanken Grotesk"/>
              <a:cs typeface="Hanken Grotesk"/>
              <a:sym typeface="Hanken Grotesk"/>
            </a:endParaRPr>
          </a:p>
          <a:p>
            <a:pPr indent="-206375" lvl="0" marL="342900" rtl="0" algn="l">
              <a:lnSpc>
                <a:spcPct val="90000"/>
              </a:lnSpc>
              <a:spcBef>
                <a:spcPts val="1000"/>
              </a:spcBef>
              <a:spcAft>
                <a:spcPts val="1000"/>
              </a:spcAft>
              <a:buClr>
                <a:schemeClr val="accent4"/>
              </a:buClr>
              <a:buSzPts val="1000"/>
              <a:buFont typeface="Hanken Grotesk"/>
              <a:buChar char="•"/>
            </a:pPr>
            <a:r>
              <a:rPr lang="en" sz="1000">
                <a:latin typeface="Hanken Grotesk"/>
                <a:ea typeface="Hanken Grotesk"/>
                <a:cs typeface="Hanken Grotesk"/>
                <a:sym typeface="Hanken Grotesk"/>
              </a:rPr>
              <a:t>Authentication and Authorization mechanisms</a:t>
            </a:r>
            <a:endParaRPr sz="1000">
              <a:latin typeface="Hanken Grotesk"/>
              <a:ea typeface="Hanken Grotesk"/>
              <a:cs typeface="Hanken Grotesk"/>
              <a:sym typeface="Hanken Grotesk"/>
            </a:endParaRPr>
          </a:p>
        </p:txBody>
      </p:sp>
      <p:pic>
        <p:nvPicPr>
          <p:cNvPr id="242" name="Google Shape;242;p45"/>
          <p:cNvPicPr preferRelativeResize="0"/>
          <p:nvPr>
            <p:ph idx="2" type="pic"/>
          </p:nvPr>
        </p:nvPicPr>
        <p:blipFill rotWithShape="1">
          <a:blip r:embed="rId3">
            <a:alphaModFix amt="37000"/>
          </a:blip>
          <a:srcRect b="0" l="50127" r="10009" t="40119"/>
          <a:stretch/>
        </p:blipFill>
        <p:spPr>
          <a:xfrm>
            <a:off x="457199" y="1121226"/>
            <a:ext cx="1730700" cy="1732800"/>
          </a:xfrm>
          <a:prstGeom prst="ellipse">
            <a:avLst/>
          </a:prstGeom>
          <a:noFill/>
          <a:ln>
            <a:noFill/>
          </a:ln>
        </p:spPr>
      </p:pic>
      <p:pic>
        <p:nvPicPr>
          <p:cNvPr id="243" name="Google Shape;243;p45"/>
          <p:cNvPicPr preferRelativeResize="0"/>
          <p:nvPr>
            <p:ph idx="3" type="pic"/>
          </p:nvPr>
        </p:nvPicPr>
        <p:blipFill rotWithShape="1">
          <a:blip r:embed="rId4">
            <a:alphaModFix amt="37000"/>
          </a:blip>
          <a:srcRect b="8914" l="47031" r="0" t="55944"/>
          <a:stretch/>
        </p:blipFill>
        <p:spPr>
          <a:xfrm>
            <a:off x="457199" y="3037776"/>
            <a:ext cx="1730700" cy="1732800"/>
          </a:xfrm>
          <a:prstGeom prst="ellipse">
            <a:avLst/>
          </a:prstGeom>
          <a:noFill/>
          <a:ln>
            <a:noFill/>
          </a:ln>
        </p:spPr>
      </p:pic>
      <p:sp>
        <p:nvSpPr>
          <p:cNvPr id="244" name="Google Shape;244;p45"/>
          <p:cNvSpPr/>
          <p:nvPr/>
        </p:nvSpPr>
        <p:spPr>
          <a:xfrm>
            <a:off x="485750" y="414100"/>
            <a:ext cx="82200" cy="82200"/>
          </a:xfrm>
          <a:prstGeom prst="ellipse">
            <a:avLst/>
          </a:prstGeom>
          <a:solidFill>
            <a:srgbClr val="736CE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Hanken Grotesk Medium"/>
                <a:ea typeface="Hanken Grotesk Medium"/>
                <a:cs typeface="Hanken Grotesk Medium"/>
                <a:sym typeface="Hanken Grotesk Medium"/>
              </a:rPr>
              <a:t>      </a:t>
            </a:r>
            <a:endParaRPr b="0" i="0" sz="1400" u="none" cap="none" strike="noStrike">
              <a:solidFill>
                <a:srgbClr val="000000"/>
              </a:solidFill>
              <a:latin typeface="Hanken Grotesk Medium"/>
              <a:ea typeface="Hanken Grotesk Medium"/>
              <a:cs typeface="Hanken Grotesk Medium"/>
              <a:sym typeface="Hanken Grotesk Medium"/>
            </a:endParaRPr>
          </a:p>
        </p:txBody>
      </p:sp>
      <p:sp>
        <p:nvSpPr>
          <p:cNvPr descr="chapter" id="245" name="Google Shape;245;p45"/>
          <p:cNvSpPr txBox="1"/>
          <p:nvPr/>
        </p:nvSpPr>
        <p:spPr>
          <a:xfrm>
            <a:off x="633975" y="292900"/>
            <a:ext cx="2467200" cy="3246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736CED"/>
                </a:solidFill>
                <a:latin typeface="Hanken Grotesk"/>
                <a:ea typeface="Hanken Grotesk"/>
                <a:cs typeface="Hanken Grotesk"/>
                <a:sym typeface="Hanken Grotesk"/>
              </a:rPr>
              <a:t>Architecture</a:t>
            </a:r>
            <a:endParaRPr b="0" i="0" sz="800" u="none" cap="none" strike="noStrike">
              <a:solidFill>
                <a:srgbClr val="736CED"/>
              </a:solidFill>
              <a:latin typeface="Hanken Grotesk"/>
              <a:ea typeface="Hanken Grotesk"/>
              <a:cs typeface="Hanken Grotesk"/>
              <a:sym typeface="Hanken Grotesk"/>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descr="title" id="250" name="Google Shape;250;p46"/>
          <p:cNvSpPr txBox="1"/>
          <p:nvPr>
            <p:ph type="title"/>
          </p:nvPr>
        </p:nvSpPr>
        <p:spPr>
          <a:xfrm>
            <a:off x="457200" y="502650"/>
            <a:ext cx="7782900" cy="412800"/>
          </a:xfrm>
          <a:prstGeom prst="rect">
            <a:avLst/>
          </a:prstGeom>
          <a:no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1600"/>
              <a:buNone/>
            </a:pPr>
            <a:r>
              <a:rPr lang="en"/>
              <a:t>Pages (SPA)</a:t>
            </a:r>
            <a:endParaRPr/>
          </a:p>
        </p:txBody>
      </p:sp>
      <p:sp>
        <p:nvSpPr>
          <p:cNvPr descr="header_0" id="251" name="Google Shape;251;p46"/>
          <p:cNvSpPr txBox="1"/>
          <p:nvPr>
            <p:ph idx="4" type="subTitle"/>
          </p:nvPr>
        </p:nvSpPr>
        <p:spPr>
          <a:xfrm>
            <a:off x="457200" y="2486775"/>
            <a:ext cx="2547300" cy="412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r>
              <a:rPr lang="en"/>
              <a:t>Index &amp; Register</a:t>
            </a:r>
            <a:endParaRPr/>
          </a:p>
        </p:txBody>
      </p:sp>
      <p:sp>
        <p:nvSpPr>
          <p:cNvPr descr="header_1" id="252" name="Google Shape;252;p46"/>
          <p:cNvSpPr txBox="1"/>
          <p:nvPr>
            <p:ph idx="5" type="subTitle"/>
          </p:nvPr>
        </p:nvSpPr>
        <p:spPr>
          <a:xfrm>
            <a:off x="3298909" y="2486775"/>
            <a:ext cx="2547300" cy="412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r>
              <a:rPr lang="en"/>
              <a:t>Login &amp; Dashboard</a:t>
            </a:r>
            <a:endParaRPr/>
          </a:p>
        </p:txBody>
      </p:sp>
      <p:sp>
        <p:nvSpPr>
          <p:cNvPr descr="header_2" id="253" name="Google Shape;253;p46"/>
          <p:cNvSpPr txBox="1"/>
          <p:nvPr>
            <p:ph idx="5" type="subTitle"/>
          </p:nvPr>
        </p:nvSpPr>
        <p:spPr>
          <a:xfrm>
            <a:off x="6140624" y="2486775"/>
            <a:ext cx="2547300" cy="412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r>
              <a:rPr lang="en" sz="1100"/>
              <a:t>Inbox, Assignments &amp; Projects</a:t>
            </a:r>
            <a:endParaRPr sz="1100"/>
          </a:p>
        </p:txBody>
      </p:sp>
      <p:sp>
        <p:nvSpPr>
          <p:cNvPr id="254" name="Google Shape;254;p46"/>
          <p:cNvSpPr/>
          <p:nvPr/>
        </p:nvSpPr>
        <p:spPr>
          <a:xfrm>
            <a:off x="1246049" y="1314324"/>
            <a:ext cx="969600" cy="96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46"/>
          <p:cNvSpPr/>
          <p:nvPr/>
        </p:nvSpPr>
        <p:spPr>
          <a:xfrm>
            <a:off x="4087190" y="1302085"/>
            <a:ext cx="969600" cy="9696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46"/>
          <p:cNvSpPr/>
          <p:nvPr/>
        </p:nvSpPr>
        <p:spPr>
          <a:xfrm>
            <a:off x="6928340" y="1314317"/>
            <a:ext cx="969600" cy="9696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descr="detail_0" id="257" name="Google Shape;257;p46"/>
          <p:cNvSpPr txBox="1"/>
          <p:nvPr>
            <p:ph idx="1" type="body"/>
          </p:nvPr>
        </p:nvSpPr>
        <p:spPr>
          <a:xfrm>
            <a:off x="457200" y="3079700"/>
            <a:ext cx="2547300" cy="14997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0"/>
              </a:spcAft>
              <a:buSzPts val="1400"/>
              <a:buNone/>
            </a:pPr>
            <a:r>
              <a:rPr lang="en" sz="1000">
                <a:latin typeface="Hanken Grotesk"/>
                <a:ea typeface="Hanken Grotesk"/>
                <a:cs typeface="Hanken Grotesk"/>
                <a:sym typeface="Hanken Grotesk"/>
              </a:rPr>
              <a:t>Index: The landing page with an overview of features, introduction, and testimonials.</a:t>
            </a:r>
            <a:endParaRPr sz="1000">
              <a:latin typeface="Hanken Grotesk"/>
              <a:ea typeface="Hanken Grotesk"/>
              <a:cs typeface="Hanken Grotesk"/>
              <a:sym typeface="Hanken Grotesk"/>
            </a:endParaRPr>
          </a:p>
          <a:p>
            <a:pPr indent="0" lvl="0" marL="0" rtl="0" algn="l">
              <a:lnSpc>
                <a:spcPct val="115000"/>
              </a:lnSpc>
              <a:spcBef>
                <a:spcPts val="1000"/>
              </a:spcBef>
              <a:spcAft>
                <a:spcPts val="1000"/>
              </a:spcAft>
              <a:buSzPts val="1400"/>
              <a:buNone/>
            </a:pPr>
            <a:r>
              <a:rPr lang="en" sz="1000">
                <a:latin typeface="Hanken Grotesk"/>
                <a:ea typeface="Hanken Grotesk"/>
                <a:cs typeface="Hanken Grotesk"/>
                <a:sym typeface="Hanken Grotesk"/>
              </a:rPr>
              <a:t>Register: Multi-step registration for new users, collecting personal, address, and contact details.</a:t>
            </a:r>
            <a:endParaRPr sz="1000">
              <a:latin typeface="Hanken Grotesk"/>
              <a:ea typeface="Hanken Grotesk"/>
              <a:cs typeface="Hanken Grotesk"/>
              <a:sym typeface="Hanken Grotesk"/>
            </a:endParaRPr>
          </a:p>
        </p:txBody>
      </p:sp>
      <p:sp>
        <p:nvSpPr>
          <p:cNvPr descr="detail_1" id="258" name="Google Shape;258;p46"/>
          <p:cNvSpPr txBox="1"/>
          <p:nvPr>
            <p:ph idx="1" type="body"/>
          </p:nvPr>
        </p:nvSpPr>
        <p:spPr>
          <a:xfrm>
            <a:off x="3298900" y="3079700"/>
            <a:ext cx="2547300" cy="14997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0"/>
              </a:spcAft>
              <a:buSzPts val="1400"/>
              <a:buNone/>
            </a:pPr>
            <a:r>
              <a:rPr lang="en" sz="1000">
                <a:latin typeface="Hanken Grotesk"/>
                <a:ea typeface="Hanken Grotesk"/>
                <a:cs typeface="Hanken Grotesk"/>
                <a:sym typeface="Hanken Grotesk"/>
              </a:rPr>
              <a:t>Login: Authenticates existing users to access their accounts with OTP verification and captcha.</a:t>
            </a:r>
            <a:endParaRPr sz="1000">
              <a:latin typeface="Hanken Grotesk"/>
              <a:ea typeface="Hanken Grotesk"/>
              <a:cs typeface="Hanken Grotesk"/>
              <a:sym typeface="Hanken Grotesk"/>
            </a:endParaRPr>
          </a:p>
          <a:p>
            <a:pPr indent="0" lvl="0" marL="0" rtl="0" algn="l">
              <a:lnSpc>
                <a:spcPct val="115000"/>
              </a:lnSpc>
              <a:spcBef>
                <a:spcPts val="1000"/>
              </a:spcBef>
              <a:spcAft>
                <a:spcPts val="1000"/>
              </a:spcAft>
              <a:buSzPts val="1400"/>
              <a:buNone/>
            </a:pPr>
            <a:r>
              <a:rPr lang="en" sz="1000">
                <a:latin typeface="Hanken Grotesk"/>
                <a:ea typeface="Hanken Grotesk"/>
                <a:cs typeface="Hanken Grotesk"/>
                <a:sym typeface="Hanken Grotesk"/>
              </a:rPr>
              <a:t>Dashboard: Main user interface showing notifications, assignments, projects, and other relevant info.</a:t>
            </a:r>
            <a:endParaRPr sz="1000">
              <a:latin typeface="Hanken Grotesk"/>
              <a:ea typeface="Hanken Grotesk"/>
              <a:cs typeface="Hanken Grotesk"/>
              <a:sym typeface="Hanken Grotesk"/>
            </a:endParaRPr>
          </a:p>
        </p:txBody>
      </p:sp>
      <p:sp>
        <p:nvSpPr>
          <p:cNvPr descr="detail_2" id="259" name="Google Shape;259;p46"/>
          <p:cNvSpPr txBox="1"/>
          <p:nvPr>
            <p:ph idx="1" type="body"/>
          </p:nvPr>
        </p:nvSpPr>
        <p:spPr>
          <a:xfrm>
            <a:off x="6140600" y="3079700"/>
            <a:ext cx="2547300" cy="14997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0"/>
              </a:spcAft>
              <a:buSzPts val="1400"/>
              <a:buNone/>
            </a:pPr>
            <a:r>
              <a:rPr lang="en" sz="800">
                <a:latin typeface="Hanken Grotesk"/>
                <a:ea typeface="Hanken Grotesk"/>
                <a:cs typeface="Hanken Grotesk"/>
                <a:sym typeface="Hanken Grotesk"/>
              </a:rPr>
              <a:t>Inbox: Communication hub for chatting with team members and receiving notifications.</a:t>
            </a:r>
            <a:endParaRPr sz="800">
              <a:latin typeface="Hanken Grotesk"/>
              <a:ea typeface="Hanken Grotesk"/>
              <a:cs typeface="Hanken Grotesk"/>
              <a:sym typeface="Hanken Grotesk"/>
            </a:endParaRPr>
          </a:p>
          <a:p>
            <a:pPr indent="0" lvl="0" marL="0" rtl="0" algn="l">
              <a:lnSpc>
                <a:spcPct val="115000"/>
              </a:lnSpc>
              <a:spcBef>
                <a:spcPts val="1000"/>
              </a:spcBef>
              <a:spcAft>
                <a:spcPts val="0"/>
              </a:spcAft>
              <a:buSzPts val="1400"/>
              <a:buNone/>
            </a:pPr>
            <a:r>
              <a:rPr lang="en" sz="800">
                <a:latin typeface="Hanken Grotesk"/>
                <a:ea typeface="Hanken Grotesk"/>
                <a:cs typeface="Hanken Grotesk"/>
                <a:sym typeface="Hanken Grotesk"/>
              </a:rPr>
              <a:t>Assignments: Displays all assignments with tabs for due, completed, and all assignments.</a:t>
            </a:r>
            <a:endParaRPr sz="800">
              <a:latin typeface="Hanken Grotesk"/>
              <a:ea typeface="Hanken Grotesk"/>
              <a:cs typeface="Hanken Grotesk"/>
              <a:sym typeface="Hanken Grotesk"/>
            </a:endParaRPr>
          </a:p>
          <a:p>
            <a:pPr indent="0" lvl="0" marL="0" rtl="0" algn="l">
              <a:lnSpc>
                <a:spcPct val="115000"/>
              </a:lnSpc>
              <a:spcBef>
                <a:spcPts val="1000"/>
              </a:spcBef>
              <a:spcAft>
                <a:spcPts val="1000"/>
              </a:spcAft>
              <a:buSzPts val="1400"/>
              <a:buNone/>
            </a:pPr>
            <a:r>
              <a:rPr lang="en" sz="800">
                <a:latin typeface="Hanken Grotesk"/>
                <a:ea typeface="Hanken Grotesk"/>
                <a:cs typeface="Hanken Grotesk"/>
                <a:sym typeface="Hanken Grotesk"/>
              </a:rPr>
              <a:t>Projects: Lists all projects with tools for searching, sorting, and filtering, including detailed project info.</a:t>
            </a:r>
            <a:endParaRPr sz="800">
              <a:latin typeface="Hanken Grotesk"/>
              <a:ea typeface="Hanken Grotesk"/>
              <a:cs typeface="Hanken Grotesk"/>
              <a:sym typeface="Hanken Grotesk"/>
            </a:endParaRPr>
          </a:p>
        </p:txBody>
      </p:sp>
      <p:pic>
        <p:nvPicPr>
          <p:cNvPr id="260" name="Google Shape;260;p46"/>
          <p:cNvPicPr preferRelativeResize="0"/>
          <p:nvPr/>
        </p:nvPicPr>
        <p:blipFill rotWithShape="1">
          <a:blip r:embed="rId3">
            <a:alphaModFix amt="47000"/>
          </a:blip>
          <a:srcRect b="56893" l="5413" r="62306" t="0"/>
          <a:stretch/>
        </p:blipFill>
        <p:spPr>
          <a:xfrm>
            <a:off x="1246050" y="1313575"/>
            <a:ext cx="969600" cy="971100"/>
          </a:xfrm>
          <a:prstGeom prst="ellipse">
            <a:avLst/>
          </a:prstGeom>
          <a:noFill/>
          <a:ln>
            <a:noFill/>
          </a:ln>
        </p:spPr>
      </p:pic>
      <p:pic>
        <p:nvPicPr>
          <p:cNvPr id="261" name="Google Shape;261;p46"/>
          <p:cNvPicPr preferRelativeResize="0"/>
          <p:nvPr/>
        </p:nvPicPr>
        <p:blipFill rotWithShape="1">
          <a:blip r:embed="rId3">
            <a:alphaModFix amt="47000"/>
          </a:blip>
          <a:srcRect b="28449" l="36182" r="31536" t="28444"/>
          <a:stretch/>
        </p:blipFill>
        <p:spPr>
          <a:xfrm>
            <a:off x="4087200" y="1301325"/>
            <a:ext cx="969600" cy="971100"/>
          </a:xfrm>
          <a:prstGeom prst="ellipse">
            <a:avLst/>
          </a:prstGeom>
          <a:noFill/>
          <a:ln>
            <a:noFill/>
          </a:ln>
        </p:spPr>
      </p:pic>
      <p:pic>
        <p:nvPicPr>
          <p:cNvPr id="262" name="Google Shape;262;p46"/>
          <p:cNvPicPr preferRelativeResize="0"/>
          <p:nvPr/>
        </p:nvPicPr>
        <p:blipFill rotWithShape="1">
          <a:blip r:embed="rId3">
            <a:alphaModFix amt="47000"/>
          </a:blip>
          <a:srcRect b="3343" l="24899" r="42819" t="53548"/>
          <a:stretch/>
        </p:blipFill>
        <p:spPr>
          <a:xfrm>
            <a:off x="6928350" y="1313575"/>
            <a:ext cx="969600" cy="971100"/>
          </a:xfrm>
          <a:prstGeom prst="ellipse">
            <a:avLst/>
          </a:prstGeom>
          <a:noFill/>
          <a:ln>
            <a:noFill/>
          </a:ln>
        </p:spPr>
      </p:pic>
      <p:sp>
        <p:nvSpPr>
          <p:cNvPr id="263" name="Google Shape;263;p46"/>
          <p:cNvSpPr/>
          <p:nvPr/>
        </p:nvSpPr>
        <p:spPr>
          <a:xfrm>
            <a:off x="485750" y="414100"/>
            <a:ext cx="82200" cy="82200"/>
          </a:xfrm>
          <a:prstGeom prst="ellipse">
            <a:avLst/>
          </a:prstGeom>
          <a:solidFill>
            <a:srgbClr val="736CE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Hanken Grotesk Medium"/>
                <a:ea typeface="Hanken Grotesk Medium"/>
                <a:cs typeface="Hanken Grotesk Medium"/>
                <a:sym typeface="Hanken Grotesk Medium"/>
              </a:rPr>
              <a:t>      </a:t>
            </a:r>
            <a:endParaRPr b="0" i="0" sz="1400" u="none" cap="none" strike="noStrike">
              <a:solidFill>
                <a:srgbClr val="000000"/>
              </a:solidFill>
              <a:latin typeface="Hanken Grotesk Medium"/>
              <a:ea typeface="Hanken Grotesk Medium"/>
              <a:cs typeface="Hanken Grotesk Medium"/>
              <a:sym typeface="Hanken Grotesk Medium"/>
            </a:endParaRPr>
          </a:p>
        </p:txBody>
      </p:sp>
      <p:sp>
        <p:nvSpPr>
          <p:cNvPr descr="chapter" id="264" name="Google Shape;264;p46"/>
          <p:cNvSpPr txBox="1"/>
          <p:nvPr/>
        </p:nvSpPr>
        <p:spPr>
          <a:xfrm>
            <a:off x="633975" y="292900"/>
            <a:ext cx="2467200" cy="3246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736CED"/>
                </a:solidFill>
                <a:latin typeface="Hanken Grotesk"/>
                <a:ea typeface="Hanken Grotesk"/>
                <a:cs typeface="Hanken Grotesk"/>
                <a:sym typeface="Hanken Grotesk"/>
              </a:rPr>
              <a:t>Frontend</a:t>
            </a:r>
            <a:endParaRPr b="0" i="0" sz="800" u="none" cap="none" strike="noStrike">
              <a:solidFill>
                <a:srgbClr val="736CED"/>
              </a:solidFill>
              <a:latin typeface="Hanken Grotesk"/>
              <a:ea typeface="Hanken Grotesk"/>
              <a:cs typeface="Hanken Grotesk"/>
              <a:sym typeface="Hanken Grotesk"/>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descr="title" id="269" name="Google Shape;269;p47"/>
          <p:cNvSpPr txBox="1"/>
          <p:nvPr>
            <p:ph type="title"/>
          </p:nvPr>
        </p:nvSpPr>
        <p:spPr>
          <a:xfrm>
            <a:off x="457200" y="502650"/>
            <a:ext cx="7782900" cy="412800"/>
          </a:xfrm>
          <a:prstGeom prst="rect">
            <a:avLst/>
          </a:prstGeom>
          <a:no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1600"/>
              <a:buNone/>
            </a:pPr>
            <a:r>
              <a:rPr lang="en"/>
              <a:t>Core Components</a:t>
            </a:r>
            <a:endParaRPr/>
          </a:p>
        </p:txBody>
      </p:sp>
      <p:sp>
        <p:nvSpPr>
          <p:cNvPr descr="header_0" id="270" name="Google Shape;270;p47"/>
          <p:cNvSpPr txBox="1"/>
          <p:nvPr>
            <p:ph idx="4" type="subTitle"/>
          </p:nvPr>
        </p:nvSpPr>
        <p:spPr>
          <a:xfrm>
            <a:off x="457200" y="2486775"/>
            <a:ext cx="2547300" cy="412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r>
              <a:rPr lang="en"/>
              <a:t>Navbar</a:t>
            </a:r>
            <a:endParaRPr/>
          </a:p>
        </p:txBody>
      </p:sp>
      <p:sp>
        <p:nvSpPr>
          <p:cNvPr descr="header_1" id="271" name="Google Shape;271;p47"/>
          <p:cNvSpPr txBox="1"/>
          <p:nvPr>
            <p:ph idx="5" type="subTitle"/>
          </p:nvPr>
        </p:nvSpPr>
        <p:spPr>
          <a:xfrm>
            <a:off x="3298909" y="2486775"/>
            <a:ext cx="2547300" cy="412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r>
              <a:rPr lang="en"/>
              <a:t>Image Slider</a:t>
            </a:r>
            <a:endParaRPr/>
          </a:p>
        </p:txBody>
      </p:sp>
      <p:sp>
        <p:nvSpPr>
          <p:cNvPr descr="header_2" id="272" name="Google Shape;272;p47"/>
          <p:cNvSpPr txBox="1"/>
          <p:nvPr>
            <p:ph idx="5" type="subTitle"/>
          </p:nvPr>
        </p:nvSpPr>
        <p:spPr>
          <a:xfrm>
            <a:off x="6140624" y="2486775"/>
            <a:ext cx="2547300" cy="412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200"/>
              <a:buNone/>
            </a:pPr>
            <a:r>
              <a:rPr lang="en"/>
              <a:t>Forms</a:t>
            </a:r>
            <a:endParaRPr/>
          </a:p>
        </p:txBody>
      </p:sp>
      <p:sp>
        <p:nvSpPr>
          <p:cNvPr id="273" name="Google Shape;273;p47"/>
          <p:cNvSpPr/>
          <p:nvPr/>
        </p:nvSpPr>
        <p:spPr>
          <a:xfrm>
            <a:off x="1246049" y="1314324"/>
            <a:ext cx="969600" cy="96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47"/>
          <p:cNvSpPr/>
          <p:nvPr/>
        </p:nvSpPr>
        <p:spPr>
          <a:xfrm>
            <a:off x="4087190" y="1302085"/>
            <a:ext cx="969600" cy="9696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47"/>
          <p:cNvSpPr/>
          <p:nvPr/>
        </p:nvSpPr>
        <p:spPr>
          <a:xfrm>
            <a:off x="6928340" y="1314317"/>
            <a:ext cx="969600" cy="9696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descr="detail_0" id="276" name="Google Shape;276;p47"/>
          <p:cNvSpPr txBox="1"/>
          <p:nvPr>
            <p:ph idx="1" type="body"/>
          </p:nvPr>
        </p:nvSpPr>
        <p:spPr>
          <a:xfrm>
            <a:off x="457200" y="3079700"/>
            <a:ext cx="2547300" cy="14997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000">
                <a:latin typeface="Hanken Grotesk"/>
                <a:ea typeface="Hanken Grotesk"/>
                <a:cs typeface="Hanken Grotesk"/>
                <a:sym typeface="Hanken Grotesk"/>
              </a:rPr>
              <a:t>Provides navigation links to different application pages. Includes links to Inbox, Assignments, Projects, and user profile options for authenticated users.</a:t>
            </a:r>
            <a:endParaRPr sz="1000">
              <a:latin typeface="Hanken Grotesk"/>
              <a:ea typeface="Hanken Grotesk"/>
              <a:cs typeface="Hanken Grotesk"/>
              <a:sym typeface="Hanken Grotesk"/>
            </a:endParaRPr>
          </a:p>
        </p:txBody>
      </p:sp>
      <p:sp>
        <p:nvSpPr>
          <p:cNvPr descr="detail_1" id="277" name="Google Shape;277;p47"/>
          <p:cNvSpPr txBox="1"/>
          <p:nvPr>
            <p:ph idx="1" type="body"/>
          </p:nvPr>
        </p:nvSpPr>
        <p:spPr>
          <a:xfrm>
            <a:off x="3298900" y="3079700"/>
            <a:ext cx="2547300" cy="14997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000">
                <a:latin typeface="Hanken Grotesk"/>
                <a:ea typeface="Hanken Grotesk"/>
                <a:cs typeface="Hanken Grotesk"/>
                <a:sym typeface="Hanken Grotesk"/>
              </a:rPr>
              <a:t>Displays feature highlights in a carousel format. Supports auto-play and manual control, showcasing different feature information with images and text.</a:t>
            </a:r>
            <a:endParaRPr sz="1000">
              <a:latin typeface="Hanken Grotesk"/>
              <a:ea typeface="Hanken Grotesk"/>
              <a:cs typeface="Hanken Grotesk"/>
              <a:sym typeface="Hanken Grotesk"/>
            </a:endParaRPr>
          </a:p>
        </p:txBody>
      </p:sp>
      <p:sp>
        <p:nvSpPr>
          <p:cNvPr descr="detail_2" id="278" name="Google Shape;278;p47"/>
          <p:cNvSpPr txBox="1"/>
          <p:nvPr>
            <p:ph idx="1" type="body"/>
          </p:nvPr>
        </p:nvSpPr>
        <p:spPr>
          <a:xfrm>
            <a:off x="6140600" y="3079700"/>
            <a:ext cx="2547300" cy="14997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1400"/>
              <a:buNone/>
            </a:pPr>
            <a:r>
              <a:rPr lang="en" sz="1000">
                <a:latin typeface="Hanken Grotesk"/>
                <a:ea typeface="Hanken Grotesk"/>
                <a:cs typeface="Hanken Grotesk"/>
                <a:sym typeface="Hanken Grotesk"/>
              </a:rPr>
              <a:t>Handles user input for functionalities like registration and login. Supports multi-step forms with client-side validation to ensure data integrity before submission.</a:t>
            </a:r>
            <a:endParaRPr sz="1000">
              <a:latin typeface="Hanken Grotesk"/>
              <a:ea typeface="Hanken Grotesk"/>
              <a:cs typeface="Hanken Grotesk"/>
              <a:sym typeface="Hanken Grotesk"/>
            </a:endParaRPr>
          </a:p>
        </p:txBody>
      </p:sp>
      <p:pic>
        <p:nvPicPr>
          <p:cNvPr id="279" name="Google Shape;279;p47"/>
          <p:cNvPicPr preferRelativeResize="0"/>
          <p:nvPr/>
        </p:nvPicPr>
        <p:blipFill rotWithShape="1">
          <a:blip r:embed="rId3">
            <a:alphaModFix amt="47000"/>
          </a:blip>
          <a:srcRect b="56893" l="5413" r="62306" t="0"/>
          <a:stretch/>
        </p:blipFill>
        <p:spPr>
          <a:xfrm>
            <a:off x="1246050" y="1313575"/>
            <a:ext cx="969600" cy="971100"/>
          </a:xfrm>
          <a:prstGeom prst="ellipse">
            <a:avLst/>
          </a:prstGeom>
          <a:noFill/>
          <a:ln>
            <a:noFill/>
          </a:ln>
        </p:spPr>
      </p:pic>
      <p:pic>
        <p:nvPicPr>
          <p:cNvPr id="280" name="Google Shape;280;p47"/>
          <p:cNvPicPr preferRelativeResize="0"/>
          <p:nvPr/>
        </p:nvPicPr>
        <p:blipFill rotWithShape="1">
          <a:blip r:embed="rId3">
            <a:alphaModFix amt="47000"/>
          </a:blip>
          <a:srcRect b="28449" l="36182" r="31536" t="28444"/>
          <a:stretch/>
        </p:blipFill>
        <p:spPr>
          <a:xfrm>
            <a:off x="4087200" y="1301325"/>
            <a:ext cx="969600" cy="971100"/>
          </a:xfrm>
          <a:prstGeom prst="ellipse">
            <a:avLst/>
          </a:prstGeom>
          <a:noFill/>
          <a:ln>
            <a:noFill/>
          </a:ln>
        </p:spPr>
      </p:pic>
      <p:pic>
        <p:nvPicPr>
          <p:cNvPr id="281" name="Google Shape;281;p47"/>
          <p:cNvPicPr preferRelativeResize="0"/>
          <p:nvPr/>
        </p:nvPicPr>
        <p:blipFill rotWithShape="1">
          <a:blip r:embed="rId3">
            <a:alphaModFix amt="47000"/>
          </a:blip>
          <a:srcRect b="3343" l="24899" r="42819" t="53548"/>
          <a:stretch/>
        </p:blipFill>
        <p:spPr>
          <a:xfrm>
            <a:off x="6928350" y="1313575"/>
            <a:ext cx="969600" cy="971100"/>
          </a:xfrm>
          <a:prstGeom prst="ellipse">
            <a:avLst/>
          </a:prstGeom>
          <a:noFill/>
          <a:ln>
            <a:noFill/>
          </a:ln>
        </p:spPr>
      </p:pic>
      <p:sp>
        <p:nvSpPr>
          <p:cNvPr id="282" name="Google Shape;282;p47"/>
          <p:cNvSpPr/>
          <p:nvPr/>
        </p:nvSpPr>
        <p:spPr>
          <a:xfrm>
            <a:off x="485750" y="414100"/>
            <a:ext cx="82200" cy="82200"/>
          </a:xfrm>
          <a:prstGeom prst="ellipse">
            <a:avLst/>
          </a:prstGeom>
          <a:solidFill>
            <a:srgbClr val="736CED"/>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Hanken Grotesk Medium"/>
                <a:ea typeface="Hanken Grotesk Medium"/>
                <a:cs typeface="Hanken Grotesk Medium"/>
                <a:sym typeface="Hanken Grotesk Medium"/>
              </a:rPr>
              <a:t>      </a:t>
            </a:r>
            <a:endParaRPr b="0" i="0" sz="1400" u="none" cap="none" strike="noStrike">
              <a:solidFill>
                <a:srgbClr val="000000"/>
              </a:solidFill>
              <a:latin typeface="Hanken Grotesk Medium"/>
              <a:ea typeface="Hanken Grotesk Medium"/>
              <a:cs typeface="Hanken Grotesk Medium"/>
              <a:sym typeface="Hanken Grotesk Medium"/>
            </a:endParaRPr>
          </a:p>
        </p:txBody>
      </p:sp>
      <p:sp>
        <p:nvSpPr>
          <p:cNvPr descr="chapter" id="283" name="Google Shape;283;p47"/>
          <p:cNvSpPr txBox="1"/>
          <p:nvPr/>
        </p:nvSpPr>
        <p:spPr>
          <a:xfrm>
            <a:off x="633975" y="292900"/>
            <a:ext cx="2467200" cy="3246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736CED"/>
                </a:solidFill>
                <a:latin typeface="Hanken Grotesk"/>
                <a:ea typeface="Hanken Grotesk"/>
                <a:cs typeface="Hanken Grotesk"/>
                <a:sym typeface="Hanken Grotesk"/>
              </a:rPr>
              <a:t>Components</a:t>
            </a:r>
            <a:endParaRPr b="0" i="0" sz="800" u="none" cap="none" strike="noStrike">
              <a:solidFill>
                <a:srgbClr val="736CED"/>
              </a:solidFill>
              <a:latin typeface="Hanken Grotesk"/>
              <a:ea typeface="Hanken Grotesk"/>
              <a:cs typeface="Hanken Grotesk"/>
              <a:sym typeface="Hanken Grotesk"/>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Custom">
      <a:dk1>
        <a:srgbClr val="000000"/>
      </a:dk1>
      <a:lt1>
        <a:srgbClr val="FFFFFF"/>
      </a:lt1>
      <a:dk2>
        <a:srgbClr val="848E9B"/>
      </a:dk2>
      <a:lt2>
        <a:srgbClr val="F3F4F7"/>
      </a:lt2>
      <a:accent1>
        <a:srgbClr val="736CED"/>
      </a:accent1>
      <a:accent2>
        <a:srgbClr val="D1AC00"/>
      </a:accent2>
      <a:accent3>
        <a:srgbClr val="6A605C"/>
      </a:accent3>
      <a:accent4>
        <a:srgbClr val="1D3461"/>
      </a:accent4>
      <a:accent5>
        <a:srgbClr val="5A0001"/>
      </a:accent5>
      <a:accent6>
        <a:srgbClr val="F4F5F6"/>
      </a:accent6>
      <a:hlink>
        <a:srgbClr val="453B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